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1.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2.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notesSlides/notesSlide3.xml" ContentType="application/vnd.openxmlformats-officedocument.presentationml.notesSlide+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95" r:id="rId4"/>
  </p:sldMasterIdLst>
  <p:notesMasterIdLst>
    <p:notesMasterId r:id="rId17"/>
  </p:notesMasterIdLst>
  <p:sldIdLst>
    <p:sldId id="284" r:id="rId5"/>
    <p:sldId id="300" r:id="rId6"/>
    <p:sldId id="289" r:id="rId7"/>
    <p:sldId id="290" r:id="rId8"/>
    <p:sldId id="292" r:id="rId9"/>
    <p:sldId id="302" r:id="rId10"/>
    <p:sldId id="293" r:id="rId11"/>
    <p:sldId id="294" r:id="rId12"/>
    <p:sldId id="295" r:id="rId13"/>
    <p:sldId id="299" r:id="rId14"/>
    <p:sldId id="303" r:id="rId15"/>
    <p:sldId id="30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1166"/>
    <a:srgbClr val="6C6C6C"/>
    <a:srgbClr val="E33D6F"/>
    <a:srgbClr val="50DBC5"/>
    <a:srgbClr val="44C4B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FDF6AD-8056-4B8E-952B-240FCD60A2C1}" v="8" dt="2021-07-08T17:15:21.192"/>
    <p1510:client id="{7083DD9C-CBB4-4193-0FA6-A877DD9485B1}" v="4" dt="2021-07-08T17:39:17.696"/>
    <p1510:client id="{75E99BB6-EABF-FA4E-4F77-C2CCFE2D628F}" v="39" dt="2021-07-13T19:37:06.8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559" autoAdjust="0"/>
    <p:restoredTop sz="93703" autoAdjust="0"/>
  </p:normalViewPr>
  <p:slideViewPr>
    <p:cSldViewPr snapToGrid="0" snapToObjects="1">
      <p:cViewPr varScale="1">
        <p:scale>
          <a:sx n="103" d="100"/>
          <a:sy n="103" d="100"/>
        </p:scale>
        <p:origin x="114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Carelle Kengneson" userId="S::ckeng055@uottawa.ca::8ebfc0ce-c0e9-4ab7-a1b6-02f8136f5e87" providerId="AD" clId="Web-{75E99BB6-EABF-FA4E-4F77-C2CCFE2D628F}"/>
    <pc:docChg chg="modSld">
      <pc:chgData name="Cris-Carelle Kengneson" userId="S::ckeng055@uottawa.ca::8ebfc0ce-c0e9-4ab7-a1b6-02f8136f5e87" providerId="AD" clId="Web-{75E99BB6-EABF-FA4E-4F77-C2CCFE2D628F}" dt="2021-07-13T19:37:06.854" v="16" actId="20577"/>
      <pc:docMkLst>
        <pc:docMk/>
      </pc:docMkLst>
      <pc:sldChg chg="modSp">
        <pc:chgData name="Cris-Carelle Kengneson" userId="S::ckeng055@uottawa.ca::8ebfc0ce-c0e9-4ab7-a1b6-02f8136f5e87" providerId="AD" clId="Web-{75E99BB6-EABF-FA4E-4F77-C2CCFE2D628F}" dt="2021-07-13T19:36:52.853" v="13" actId="20577"/>
        <pc:sldMkLst>
          <pc:docMk/>
          <pc:sldMk cId="3329893058" sldId="294"/>
        </pc:sldMkLst>
        <pc:spChg chg="mod">
          <ac:chgData name="Cris-Carelle Kengneson" userId="S::ckeng055@uottawa.ca::8ebfc0ce-c0e9-4ab7-a1b6-02f8136f5e87" providerId="AD" clId="Web-{75E99BB6-EABF-FA4E-4F77-C2CCFE2D628F}" dt="2021-07-13T19:36:52.853" v="13" actId="20577"/>
          <ac:spMkLst>
            <pc:docMk/>
            <pc:sldMk cId="3329893058" sldId="294"/>
            <ac:spMk id="6" creationId="{BA8B4479-3AD0-4D4F-9198-EABEC0CD4E71}"/>
          </ac:spMkLst>
        </pc:spChg>
      </pc:sldChg>
      <pc:sldChg chg="modSp">
        <pc:chgData name="Cris-Carelle Kengneson" userId="S::ckeng055@uottawa.ca::8ebfc0ce-c0e9-4ab7-a1b6-02f8136f5e87" providerId="AD" clId="Web-{75E99BB6-EABF-FA4E-4F77-C2CCFE2D628F}" dt="2021-07-13T19:36:57.306" v="14" actId="20577"/>
        <pc:sldMkLst>
          <pc:docMk/>
          <pc:sldMk cId="3814327799" sldId="295"/>
        </pc:sldMkLst>
        <pc:spChg chg="mod">
          <ac:chgData name="Cris-Carelle Kengneson" userId="S::ckeng055@uottawa.ca::8ebfc0ce-c0e9-4ab7-a1b6-02f8136f5e87" providerId="AD" clId="Web-{75E99BB6-EABF-FA4E-4F77-C2CCFE2D628F}" dt="2021-07-13T19:36:41.040" v="12" actId="20577"/>
          <ac:spMkLst>
            <pc:docMk/>
            <pc:sldMk cId="3814327799" sldId="295"/>
            <ac:spMk id="5" creationId="{2C32B65A-B8E2-4776-8C32-FC17871D1552}"/>
          </ac:spMkLst>
        </pc:spChg>
        <pc:spChg chg="mod">
          <ac:chgData name="Cris-Carelle Kengneson" userId="S::ckeng055@uottawa.ca::8ebfc0ce-c0e9-4ab7-a1b6-02f8136f5e87" providerId="AD" clId="Web-{75E99BB6-EABF-FA4E-4F77-C2CCFE2D628F}" dt="2021-07-13T19:36:57.306" v="14" actId="20577"/>
          <ac:spMkLst>
            <pc:docMk/>
            <pc:sldMk cId="3814327799" sldId="295"/>
            <ac:spMk id="6" creationId="{BA8B4479-3AD0-4D4F-9198-EABEC0CD4E71}"/>
          </ac:spMkLst>
        </pc:spChg>
      </pc:sldChg>
      <pc:sldChg chg="modSp">
        <pc:chgData name="Cris-Carelle Kengneson" userId="S::ckeng055@uottawa.ca::8ebfc0ce-c0e9-4ab7-a1b6-02f8136f5e87" providerId="AD" clId="Web-{75E99BB6-EABF-FA4E-4F77-C2CCFE2D628F}" dt="2021-07-13T19:37:06.854" v="16" actId="20577"/>
        <pc:sldMkLst>
          <pc:docMk/>
          <pc:sldMk cId="1158164532" sldId="299"/>
        </pc:sldMkLst>
        <pc:spChg chg="mod">
          <ac:chgData name="Cris-Carelle Kengneson" userId="S::ckeng055@uottawa.ca::8ebfc0ce-c0e9-4ab7-a1b6-02f8136f5e87" providerId="AD" clId="Web-{75E99BB6-EABF-FA4E-4F77-C2CCFE2D628F}" dt="2021-07-13T19:36:32.195" v="9" actId="14100"/>
          <ac:spMkLst>
            <pc:docMk/>
            <pc:sldMk cId="1158164532" sldId="299"/>
            <ac:spMk id="5" creationId="{2C32B65A-B8E2-4776-8C32-FC17871D1552}"/>
          </ac:spMkLst>
        </pc:spChg>
        <pc:spChg chg="mod">
          <ac:chgData name="Cris-Carelle Kengneson" userId="S::ckeng055@uottawa.ca::8ebfc0ce-c0e9-4ab7-a1b6-02f8136f5e87" providerId="AD" clId="Web-{75E99BB6-EABF-FA4E-4F77-C2CCFE2D628F}" dt="2021-07-13T19:37:06.854" v="16" actId="20577"/>
          <ac:spMkLst>
            <pc:docMk/>
            <pc:sldMk cId="1158164532" sldId="299"/>
            <ac:spMk id="6" creationId="{BA8B4479-3AD0-4D4F-9198-EABEC0CD4E71}"/>
          </ac:spMkLst>
        </pc:spChg>
      </pc:sldChg>
      <pc:sldChg chg="modSp">
        <pc:chgData name="Cris-Carelle Kengneson" userId="S::ckeng055@uottawa.ca::8ebfc0ce-c0e9-4ab7-a1b6-02f8136f5e87" providerId="AD" clId="Web-{75E99BB6-EABF-FA4E-4F77-C2CCFE2D628F}" dt="2021-07-13T19:36:21.398" v="4" actId="14100"/>
        <pc:sldMkLst>
          <pc:docMk/>
          <pc:sldMk cId="2441412344" sldId="303"/>
        </pc:sldMkLst>
        <pc:spChg chg="mod">
          <ac:chgData name="Cris-Carelle Kengneson" userId="S::ckeng055@uottawa.ca::8ebfc0ce-c0e9-4ab7-a1b6-02f8136f5e87" providerId="AD" clId="Web-{75E99BB6-EABF-FA4E-4F77-C2CCFE2D628F}" dt="2021-07-13T19:36:21.398" v="4" actId="14100"/>
          <ac:spMkLst>
            <pc:docMk/>
            <pc:sldMk cId="2441412344" sldId="303"/>
            <ac:spMk id="4" creationId="{D638FE27-D238-481B-8DA2-F7AD7319C7AC}"/>
          </ac:spMkLst>
        </pc:spChg>
      </pc:sldChg>
    </pc:docChg>
  </pc:docChgLst>
  <pc:docChgLst>
    <pc:chgData name="Cris-Carelle Kengneson" userId="S::ckeng055@uottawa.ca::8ebfc0ce-c0e9-4ab7-a1b6-02f8136f5e87" providerId="AD" clId="Web-{7083DD9C-CBB4-4193-0FA6-A877DD9485B1}"/>
    <pc:docChg chg="modSld">
      <pc:chgData name="Cris-Carelle Kengneson" userId="S::ckeng055@uottawa.ca::8ebfc0ce-c0e9-4ab7-a1b6-02f8136f5e87" providerId="AD" clId="Web-{7083DD9C-CBB4-4193-0FA6-A877DD9485B1}" dt="2021-07-08T17:39:17.680" v="1" actId="20577"/>
      <pc:docMkLst>
        <pc:docMk/>
      </pc:docMkLst>
      <pc:sldChg chg="modSp">
        <pc:chgData name="Cris-Carelle Kengneson" userId="S::ckeng055@uottawa.ca::8ebfc0ce-c0e9-4ab7-a1b6-02f8136f5e87" providerId="AD" clId="Web-{7083DD9C-CBB4-4193-0FA6-A877DD9485B1}" dt="2021-07-08T17:39:17.680" v="1" actId="20577"/>
        <pc:sldMkLst>
          <pc:docMk/>
          <pc:sldMk cId="2441412344" sldId="303"/>
        </pc:sldMkLst>
        <pc:spChg chg="mod">
          <ac:chgData name="Cris-Carelle Kengneson" userId="S::ckeng055@uottawa.ca::8ebfc0ce-c0e9-4ab7-a1b6-02f8136f5e87" providerId="AD" clId="Web-{7083DD9C-CBB4-4193-0FA6-A877DD9485B1}" dt="2021-07-08T17:39:17.680" v="1" actId="20577"/>
          <ac:spMkLst>
            <pc:docMk/>
            <pc:sldMk cId="2441412344" sldId="303"/>
            <ac:spMk id="4" creationId="{D638FE27-D238-481B-8DA2-F7AD7319C7AC}"/>
          </ac:spMkLst>
        </pc:spChg>
      </pc:sldChg>
    </pc:docChg>
  </pc:docChgLst>
  <pc:docChgLst>
    <pc:chgData name="Cris-Carelle Kengneson" userId="8ebfc0ce-c0e9-4ab7-a1b6-02f8136f5e87" providerId="ADAL" clId="{59FDF6AD-8056-4B8E-952B-240FCD60A2C1}"/>
    <pc:docChg chg="undo custSel addSld delSld modSld">
      <pc:chgData name="Cris-Carelle Kengneson" userId="8ebfc0ce-c0e9-4ab7-a1b6-02f8136f5e87" providerId="ADAL" clId="{59FDF6AD-8056-4B8E-952B-240FCD60A2C1}" dt="2021-07-08T17:33:48.929" v="641" actId="20577"/>
      <pc:docMkLst>
        <pc:docMk/>
      </pc:docMkLst>
      <pc:sldChg chg="delSp mod">
        <pc:chgData name="Cris-Carelle Kengneson" userId="8ebfc0ce-c0e9-4ab7-a1b6-02f8136f5e87" providerId="ADAL" clId="{59FDF6AD-8056-4B8E-952B-240FCD60A2C1}" dt="2021-07-08T17:07:38.183" v="2" actId="478"/>
        <pc:sldMkLst>
          <pc:docMk/>
          <pc:sldMk cId="1630504352" sldId="289"/>
        </pc:sldMkLst>
        <pc:spChg chg="del">
          <ac:chgData name="Cris-Carelle Kengneson" userId="8ebfc0ce-c0e9-4ab7-a1b6-02f8136f5e87" providerId="ADAL" clId="{59FDF6AD-8056-4B8E-952B-240FCD60A2C1}" dt="2021-07-08T17:07:32.507" v="0" actId="478"/>
          <ac:spMkLst>
            <pc:docMk/>
            <pc:sldMk cId="1630504352" sldId="289"/>
            <ac:spMk id="25" creationId="{3E14A320-CABD-4A93-91F8-2F768263E758}"/>
          </ac:spMkLst>
        </pc:spChg>
        <pc:spChg chg="del">
          <ac:chgData name="Cris-Carelle Kengneson" userId="8ebfc0ce-c0e9-4ab7-a1b6-02f8136f5e87" providerId="ADAL" clId="{59FDF6AD-8056-4B8E-952B-240FCD60A2C1}" dt="2021-07-08T17:07:34.173" v="1" actId="478"/>
          <ac:spMkLst>
            <pc:docMk/>
            <pc:sldMk cId="1630504352" sldId="289"/>
            <ac:spMk id="26" creationId="{8A9C0288-0E6C-49CA-AEAA-319055C167A9}"/>
          </ac:spMkLst>
        </pc:spChg>
        <pc:spChg chg="del">
          <ac:chgData name="Cris-Carelle Kengneson" userId="8ebfc0ce-c0e9-4ab7-a1b6-02f8136f5e87" providerId="ADAL" clId="{59FDF6AD-8056-4B8E-952B-240FCD60A2C1}" dt="2021-07-08T17:07:38.183" v="2" actId="478"/>
          <ac:spMkLst>
            <pc:docMk/>
            <pc:sldMk cId="1630504352" sldId="289"/>
            <ac:spMk id="27" creationId="{39BE3D50-96AC-4799-B488-DEB39176822E}"/>
          </ac:spMkLst>
        </pc:spChg>
      </pc:sldChg>
      <pc:sldChg chg="modSp mod">
        <pc:chgData name="Cris-Carelle Kengneson" userId="8ebfc0ce-c0e9-4ab7-a1b6-02f8136f5e87" providerId="ADAL" clId="{59FDF6AD-8056-4B8E-952B-240FCD60A2C1}" dt="2021-07-08T17:09:17.573" v="51" actId="1076"/>
        <pc:sldMkLst>
          <pc:docMk/>
          <pc:sldMk cId="2756419396" sldId="293"/>
        </pc:sldMkLst>
        <pc:spChg chg="mod">
          <ac:chgData name="Cris-Carelle Kengneson" userId="8ebfc0ce-c0e9-4ab7-a1b6-02f8136f5e87" providerId="ADAL" clId="{59FDF6AD-8056-4B8E-952B-240FCD60A2C1}" dt="2021-07-08T17:09:17.573" v="51" actId="1076"/>
          <ac:spMkLst>
            <pc:docMk/>
            <pc:sldMk cId="2756419396" sldId="293"/>
            <ac:spMk id="5" creationId="{A4B1423B-7DB7-4D17-A785-AEBCD5AAE4B8}"/>
          </ac:spMkLst>
        </pc:spChg>
      </pc:sldChg>
      <pc:sldChg chg="del">
        <pc:chgData name="Cris-Carelle Kengneson" userId="8ebfc0ce-c0e9-4ab7-a1b6-02f8136f5e87" providerId="ADAL" clId="{59FDF6AD-8056-4B8E-952B-240FCD60A2C1}" dt="2021-07-08T17:14:42.604" v="198" actId="47"/>
        <pc:sldMkLst>
          <pc:docMk/>
          <pc:sldMk cId="2721388028" sldId="298"/>
        </pc:sldMkLst>
      </pc:sldChg>
      <pc:sldChg chg="addSp delSp modSp new mod">
        <pc:chgData name="Cris-Carelle Kengneson" userId="8ebfc0ce-c0e9-4ab7-a1b6-02f8136f5e87" providerId="ADAL" clId="{59FDF6AD-8056-4B8E-952B-240FCD60A2C1}" dt="2021-07-08T17:31:21.260" v="598" actId="207"/>
        <pc:sldMkLst>
          <pc:docMk/>
          <pc:sldMk cId="3847506519" sldId="300"/>
        </pc:sldMkLst>
        <pc:spChg chg="del">
          <ac:chgData name="Cris-Carelle Kengneson" userId="8ebfc0ce-c0e9-4ab7-a1b6-02f8136f5e87" providerId="ADAL" clId="{59FDF6AD-8056-4B8E-952B-240FCD60A2C1}" dt="2021-07-08T17:07:52.227" v="4"/>
          <ac:spMkLst>
            <pc:docMk/>
            <pc:sldMk cId="3847506519" sldId="300"/>
            <ac:spMk id="2" creationId="{38BE5760-35A6-41E2-97F3-AF82BE85823C}"/>
          </ac:spMkLst>
        </pc:spChg>
        <pc:spChg chg="del">
          <ac:chgData name="Cris-Carelle Kengneson" userId="8ebfc0ce-c0e9-4ab7-a1b6-02f8136f5e87" providerId="ADAL" clId="{59FDF6AD-8056-4B8E-952B-240FCD60A2C1}" dt="2021-07-08T17:08:02.160" v="5" actId="478"/>
          <ac:spMkLst>
            <pc:docMk/>
            <pc:sldMk cId="3847506519" sldId="300"/>
            <ac:spMk id="3" creationId="{177E78A8-44F5-4AE0-B22E-271D4E3A5811}"/>
          </ac:spMkLst>
        </pc:spChg>
        <pc:spChg chg="add mod">
          <ac:chgData name="Cris-Carelle Kengneson" userId="8ebfc0ce-c0e9-4ab7-a1b6-02f8136f5e87" providerId="ADAL" clId="{59FDF6AD-8056-4B8E-952B-240FCD60A2C1}" dt="2021-07-08T17:07:52.227" v="4"/>
          <ac:spMkLst>
            <pc:docMk/>
            <pc:sldMk cId="3847506519" sldId="300"/>
            <ac:spMk id="4" creationId="{8A40778F-8E2D-4676-B3A3-63F8AE3D1C87}"/>
          </ac:spMkLst>
        </pc:spChg>
        <pc:spChg chg="add mod">
          <ac:chgData name="Cris-Carelle Kengneson" userId="8ebfc0ce-c0e9-4ab7-a1b6-02f8136f5e87" providerId="ADAL" clId="{59FDF6AD-8056-4B8E-952B-240FCD60A2C1}" dt="2021-07-08T17:31:21.260" v="598" actId="207"/>
          <ac:spMkLst>
            <pc:docMk/>
            <pc:sldMk cId="3847506519" sldId="300"/>
            <ac:spMk id="5" creationId="{1413CBE1-3BD2-4FE6-9F91-88243F90DF4F}"/>
          </ac:spMkLst>
        </pc:spChg>
      </pc:sldChg>
      <pc:sldChg chg="new del">
        <pc:chgData name="Cris-Carelle Kengneson" userId="8ebfc0ce-c0e9-4ab7-a1b6-02f8136f5e87" providerId="ADAL" clId="{59FDF6AD-8056-4B8E-952B-240FCD60A2C1}" dt="2021-07-08T17:14:34.093" v="197" actId="47"/>
        <pc:sldMkLst>
          <pc:docMk/>
          <pc:sldMk cId="712079852" sldId="301"/>
        </pc:sldMkLst>
      </pc:sldChg>
      <pc:sldChg chg="addSp delSp modSp add mod setBg modClrScheme delDesignElem chgLayout">
        <pc:chgData name="Cris-Carelle Kengneson" userId="8ebfc0ce-c0e9-4ab7-a1b6-02f8136f5e87" providerId="ADAL" clId="{59FDF6AD-8056-4B8E-952B-240FCD60A2C1}" dt="2021-07-08T17:33:48.929" v="641" actId="20577"/>
        <pc:sldMkLst>
          <pc:docMk/>
          <pc:sldMk cId="2848886216" sldId="302"/>
        </pc:sldMkLst>
        <pc:spChg chg="del">
          <ac:chgData name="Cris-Carelle Kengneson" userId="8ebfc0ce-c0e9-4ab7-a1b6-02f8136f5e87" providerId="ADAL" clId="{59FDF6AD-8056-4B8E-952B-240FCD60A2C1}" dt="2021-07-08T17:12:12.347" v="182" actId="478"/>
          <ac:spMkLst>
            <pc:docMk/>
            <pc:sldMk cId="2848886216" sldId="302"/>
            <ac:spMk id="4" creationId="{DAFD1391-46C7-4B58-B478-C2557004EEDC}"/>
          </ac:spMkLst>
        </pc:spChg>
        <pc:spChg chg="add del mod ord">
          <ac:chgData name="Cris-Carelle Kengneson" userId="8ebfc0ce-c0e9-4ab7-a1b6-02f8136f5e87" providerId="ADAL" clId="{59FDF6AD-8056-4B8E-952B-240FCD60A2C1}" dt="2021-07-08T17:12:21.173" v="183" actId="700"/>
          <ac:spMkLst>
            <pc:docMk/>
            <pc:sldMk cId="2848886216" sldId="302"/>
            <ac:spMk id="5" creationId="{FDCF5F33-64A8-4A2B-AAB9-DBFD83C0ACAF}"/>
          </ac:spMkLst>
        </pc:spChg>
        <pc:spChg chg="del">
          <ac:chgData name="Cris-Carelle Kengneson" userId="8ebfc0ce-c0e9-4ab7-a1b6-02f8136f5e87" providerId="ADAL" clId="{59FDF6AD-8056-4B8E-952B-240FCD60A2C1}" dt="2021-07-08T17:12:12.347" v="182" actId="478"/>
          <ac:spMkLst>
            <pc:docMk/>
            <pc:sldMk cId="2848886216" sldId="302"/>
            <ac:spMk id="6" creationId="{3EBF3EC8-6946-4976-9FC3-02080F8C4863}"/>
          </ac:spMkLst>
        </pc:spChg>
        <pc:spChg chg="add del mod ord">
          <ac:chgData name="Cris-Carelle Kengneson" userId="8ebfc0ce-c0e9-4ab7-a1b6-02f8136f5e87" providerId="ADAL" clId="{59FDF6AD-8056-4B8E-952B-240FCD60A2C1}" dt="2021-07-08T17:12:21.173" v="183" actId="700"/>
          <ac:spMkLst>
            <pc:docMk/>
            <pc:sldMk cId="2848886216" sldId="302"/>
            <ac:spMk id="9" creationId="{314749FC-8842-43FD-AFA3-2F03859444A8}"/>
          </ac:spMkLst>
        </pc:spChg>
        <pc:spChg chg="add del mod ord">
          <ac:chgData name="Cris-Carelle Kengneson" userId="8ebfc0ce-c0e9-4ab7-a1b6-02f8136f5e87" providerId="ADAL" clId="{59FDF6AD-8056-4B8E-952B-240FCD60A2C1}" dt="2021-07-08T17:12:31.706" v="184" actId="478"/>
          <ac:spMkLst>
            <pc:docMk/>
            <pc:sldMk cId="2848886216" sldId="302"/>
            <ac:spMk id="10" creationId="{0BA5312F-3AD3-477A-A8F9-DDA64EF67FE5}"/>
          </ac:spMkLst>
        </pc:spChg>
        <pc:spChg chg="add del mod ord">
          <ac:chgData name="Cris-Carelle Kengneson" userId="8ebfc0ce-c0e9-4ab7-a1b6-02f8136f5e87" providerId="ADAL" clId="{59FDF6AD-8056-4B8E-952B-240FCD60A2C1}" dt="2021-07-08T17:12:54.817" v="189" actId="478"/>
          <ac:spMkLst>
            <pc:docMk/>
            <pc:sldMk cId="2848886216" sldId="302"/>
            <ac:spMk id="11" creationId="{CBEB2F67-E1C9-4297-8942-093649851964}"/>
          </ac:spMkLst>
        </pc:spChg>
        <pc:spChg chg="del">
          <ac:chgData name="Cris-Carelle Kengneson" userId="8ebfc0ce-c0e9-4ab7-a1b6-02f8136f5e87" providerId="ADAL" clId="{59FDF6AD-8056-4B8E-952B-240FCD60A2C1}" dt="2021-07-08T17:12:05.621" v="181"/>
          <ac:spMkLst>
            <pc:docMk/>
            <pc:sldMk cId="2848886216" sldId="302"/>
            <ac:spMk id="23" creationId="{59647F54-801D-44AB-8284-EDDFF7763139}"/>
          </ac:spMkLst>
        </pc:spChg>
        <pc:spChg chg="del">
          <ac:chgData name="Cris-Carelle Kengneson" userId="8ebfc0ce-c0e9-4ab7-a1b6-02f8136f5e87" providerId="ADAL" clId="{59FDF6AD-8056-4B8E-952B-240FCD60A2C1}" dt="2021-07-08T17:12:05.621" v="181"/>
          <ac:spMkLst>
            <pc:docMk/>
            <pc:sldMk cId="2848886216" sldId="302"/>
            <ac:spMk id="25" creationId="{56981798-4550-46DA-9172-4846E2FB66EC}"/>
          </ac:spMkLst>
        </pc:spChg>
        <pc:spChg chg="del">
          <ac:chgData name="Cris-Carelle Kengneson" userId="8ebfc0ce-c0e9-4ab7-a1b6-02f8136f5e87" providerId="ADAL" clId="{59FDF6AD-8056-4B8E-952B-240FCD60A2C1}" dt="2021-07-08T17:12:05.621" v="181"/>
          <ac:spMkLst>
            <pc:docMk/>
            <pc:sldMk cId="2848886216" sldId="302"/>
            <ac:spMk id="27" creationId="{D82EB7D3-3AD8-4ED1-9E1A-2906E14635E3}"/>
          </ac:spMkLst>
        </pc:spChg>
        <pc:spChg chg="add mod">
          <ac:chgData name="Cris-Carelle Kengneson" userId="8ebfc0ce-c0e9-4ab7-a1b6-02f8136f5e87" providerId="ADAL" clId="{59FDF6AD-8056-4B8E-952B-240FCD60A2C1}" dt="2021-07-08T17:12:38.570" v="186" actId="207"/>
          <ac:spMkLst>
            <pc:docMk/>
            <pc:sldMk cId="2848886216" sldId="302"/>
            <ac:spMk id="28" creationId="{E3E00CA6-19BB-47C0-9446-2A12DC1A193C}"/>
          </ac:spMkLst>
        </pc:spChg>
        <pc:spChg chg="del">
          <ac:chgData name="Cris-Carelle Kengneson" userId="8ebfc0ce-c0e9-4ab7-a1b6-02f8136f5e87" providerId="ADAL" clId="{59FDF6AD-8056-4B8E-952B-240FCD60A2C1}" dt="2021-07-08T17:12:05.621" v="181"/>
          <ac:spMkLst>
            <pc:docMk/>
            <pc:sldMk cId="2848886216" sldId="302"/>
            <ac:spMk id="29" creationId="{2D529E20-662F-4915-ACD7-970C026FDB7F}"/>
          </ac:spMkLst>
        </pc:spChg>
        <pc:spChg chg="add mod">
          <ac:chgData name="Cris-Carelle Kengneson" userId="8ebfc0ce-c0e9-4ab7-a1b6-02f8136f5e87" providerId="ADAL" clId="{59FDF6AD-8056-4B8E-952B-240FCD60A2C1}" dt="2021-07-08T17:33:48.929" v="641" actId="20577"/>
          <ac:spMkLst>
            <pc:docMk/>
            <pc:sldMk cId="2848886216" sldId="302"/>
            <ac:spMk id="30" creationId="{084F163F-A68C-4749-BD27-CC2D7E96793D}"/>
          </ac:spMkLst>
        </pc:spChg>
        <pc:grpChg chg="del">
          <ac:chgData name="Cris-Carelle Kengneson" userId="8ebfc0ce-c0e9-4ab7-a1b6-02f8136f5e87" providerId="ADAL" clId="{59FDF6AD-8056-4B8E-952B-240FCD60A2C1}" dt="2021-07-08T17:12:05.621" v="181"/>
          <ac:grpSpMkLst>
            <pc:docMk/>
            <pc:sldMk cId="2848886216" sldId="302"/>
            <ac:grpSpMk id="12" creationId="{FAEF28A3-012D-4640-B8B8-1EF6EAF7233B}"/>
          </ac:grpSpMkLst>
        </pc:grpChg>
        <pc:graphicFrameChg chg="del">
          <ac:chgData name="Cris-Carelle Kengneson" userId="8ebfc0ce-c0e9-4ab7-a1b6-02f8136f5e87" providerId="ADAL" clId="{59FDF6AD-8056-4B8E-952B-240FCD60A2C1}" dt="2021-07-08T17:12:12.347" v="182" actId="478"/>
          <ac:graphicFrameMkLst>
            <pc:docMk/>
            <pc:sldMk cId="2848886216" sldId="302"/>
            <ac:graphicFrameMk id="22" creationId="{37E20EC2-A205-4904-8D2D-12956B16568F}"/>
          </ac:graphicFrameMkLst>
        </pc:graphicFrameChg>
        <pc:picChg chg="del">
          <ac:chgData name="Cris-Carelle Kengneson" userId="8ebfc0ce-c0e9-4ab7-a1b6-02f8136f5e87" providerId="ADAL" clId="{59FDF6AD-8056-4B8E-952B-240FCD60A2C1}" dt="2021-07-08T17:12:12.347" v="182" actId="478"/>
          <ac:picMkLst>
            <pc:docMk/>
            <pc:sldMk cId="2848886216" sldId="302"/>
            <ac:picMk id="3" creationId="{20DC957B-2234-4A84-825B-A629796036D9}"/>
          </ac:picMkLst>
        </pc:picChg>
        <pc:picChg chg="add mod">
          <ac:chgData name="Cris-Carelle Kengneson" userId="8ebfc0ce-c0e9-4ab7-a1b6-02f8136f5e87" providerId="ADAL" clId="{59FDF6AD-8056-4B8E-952B-240FCD60A2C1}" dt="2021-07-08T17:13:52.216" v="194" actId="1076"/>
          <ac:picMkLst>
            <pc:docMk/>
            <pc:sldMk cId="2848886216" sldId="302"/>
            <ac:picMk id="26" creationId="{0DF078A1-F1F0-4B1D-AB8E-DCBE0FCEE80F}"/>
          </ac:picMkLst>
        </pc:picChg>
        <pc:picChg chg="add mod">
          <ac:chgData name="Cris-Carelle Kengneson" userId="8ebfc0ce-c0e9-4ab7-a1b6-02f8136f5e87" providerId="ADAL" clId="{59FDF6AD-8056-4B8E-952B-240FCD60A2C1}" dt="2021-07-08T17:14:07.700" v="196" actId="1076"/>
          <ac:picMkLst>
            <pc:docMk/>
            <pc:sldMk cId="2848886216" sldId="302"/>
            <ac:picMk id="31" creationId="{BD0689D5-CAF0-49D1-AAA8-B82739AEA238}"/>
          </ac:picMkLst>
        </pc:picChg>
      </pc:sldChg>
      <pc:sldChg chg="addSp delSp modSp new mod">
        <pc:chgData name="Cris-Carelle Kengneson" userId="8ebfc0ce-c0e9-4ab7-a1b6-02f8136f5e87" providerId="ADAL" clId="{59FDF6AD-8056-4B8E-952B-240FCD60A2C1}" dt="2021-07-08T17:27:40.912" v="420"/>
        <pc:sldMkLst>
          <pc:docMk/>
          <pc:sldMk cId="2441412344" sldId="303"/>
        </pc:sldMkLst>
        <pc:spChg chg="mod">
          <ac:chgData name="Cris-Carelle Kengneson" userId="8ebfc0ce-c0e9-4ab7-a1b6-02f8136f5e87" providerId="ADAL" clId="{59FDF6AD-8056-4B8E-952B-240FCD60A2C1}" dt="2021-07-08T17:14:56.684" v="222" actId="20577"/>
          <ac:spMkLst>
            <pc:docMk/>
            <pc:sldMk cId="2441412344" sldId="303"/>
            <ac:spMk id="2" creationId="{E730B0D6-33B3-48B8-8BA3-7257C619AB65}"/>
          </ac:spMkLst>
        </pc:spChg>
        <pc:spChg chg="del">
          <ac:chgData name="Cris-Carelle Kengneson" userId="8ebfc0ce-c0e9-4ab7-a1b6-02f8136f5e87" providerId="ADAL" clId="{59FDF6AD-8056-4B8E-952B-240FCD60A2C1}" dt="2021-07-08T17:15:03.106" v="223" actId="478"/>
          <ac:spMkLst>
            <pc:docMk/>
            <pc:sldMk cId="2441412344" sldId="303"/>
            <ac:spMk id="3" creationId="{F145C2BF-EE83-4343-A56B-8A8BCE37F3F3}"/>
          </ac:spMkLst>
        </pc:spChg>
        <pc:spChg chg="add mod">
          <ac:chgData name="Cris-Carelle Kengneson" userId="8ebfc0ce-c0e9-4ab7-a1b6-02f8136f5e87" providerId="ADAL" clId="{59FDF6AD-8056-4B8E-952B-240FCD60A2C1}" dt="2021-07-08T17:27:40.912" v="420"/>
          <ac:spMkLst>
            <pc:docMk/>
            <pc:sldMk cId="2441412344" sldId="303"/>
            <ac:spMk id="4" creationId="{D638FE27-D238-481B-8DA2-F7AD7319C7AC}"/>
          </ac:spMkLst>
        </pc:spChg>
      </pc:sldChg>
      <pc:sldChg chg="addSp delSp modSp new mod">
        <pc:chgData name="Cris-Carelle Kengneson" userId="8ebfc0ce-c0e9-4ab7-a1b6-02f8136f5e87" providerId="ADAL" clId="{59FDF6AD-8056-4B8E-952B-240FCD60A2C1}" dt="2021-07-08T17:15:21.191" v="240"/>
        <pc:sldMkLst>
          <pc:docMk/>
          <pc:sldMk cId="986804672" sldId="304"/>
        </pc:sldMkLst>
        <pc:spChg chg="mod">
          <ac:chgData name="Cris-Carelle Kengneson" userId="8ebfc0ce-c0e9-4ab7-a1b6-02f8136f5e87" providerId="ADAL" clId="{59FDF6AD-8056-4B8E-952B-240FCD60A2C1}" dt="2021-07-08T17:15:14.920" v="238" actId="20577"/>
          <ac:spMkLst>
            <pc:docMk/>
            <pc:sldMk cId="986804672" sldId="304"/>
            <ac:spMk id="2" creationId="{642E7193-909A-480D-870B-6568761DFF02}"/>
          </ac:spMkLst>
        </pc:spChg>
        <pc:spChg chg="del">
          <ac:chgData name="Cris-Carelle Kengneson" userId="8ebfc0ce-c0e9-4ab7-a1b6-02f8136f5e87" providerId="ADAL" clId="{59FDF6AD-8056-4B8E-952B-240FCD60A2C1}" dt="2021-07-08T17:15:20.798" v="239" actId="478"/>
          <ac:spMkLst>
            <pc:docMk/>
            <pc:sldMk cId="986804672" sldId="304"/>
            <ac:spMk id="3" creationId="{1FA39713-6D54-408D-BD54-C5148BDA3056}"/>
          </ac:spMkLst>
        </pc:spChg>
        <pc:spChg chg="add mod">
          <ac:chgData name="Cris-Carelle Kengneson" userId="8ebfc0ce-c0e9-4ab7-a1b6-02f8136f5e87" providerId="ADAL" clId="{59FDF6AD-8056-4B8E-952B-240FCD60A2C1}" dt="2021-07-08T17:15:21.191" v="240"/>
          <ac:spMkLst>
            <pc:docMk/>
            <pc:sldMk cId="986804672" sldId="304"/>
            <ac:spMk id="4" creationId="{9424B76C-7B9E-4244-B5E3-F2B75CB47D9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E22396-64E5-43F7-BD64-268A1A18EEE5}" type="datetimeFigureOut">
              <a:rPr lang="fr-CA" smtClean="0"/>
              <a:t>2021-09-03</a:t>
            </a:fld>
            <a:endParaRPr lang="fr-CA"/>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A8E0ED-7C30-45D8-AFD8-F8A9A5905938}" type="slidenum">
              <a:rPr lang="fr-CA" smtClean="0"/>
              <a:t>‹N°›</a:t>
            </a:fld>
            <a:endParaRPr lang="fr-CA"/>
          </a:p>
        </p:txBody>
      </p:sp>
    </p:spTree>
    <p:extLst>
      <p:ext uri="{BB962C8B-B14F-4D97-AF65-F5344CB8AC3E}">
        <p14:creationId xmlns:p14="http://schemas.microsoft.com/office/powerpoint/2010/main" val="3156990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21 indicateurs de la compétence</a:t>
            </a:r>
          </a:p>
        </p:txBody>
      </p:sp>
      <p:sp>
        <p:nvSpPr>
          <p:cNvPr id="4" name="Espace réservé du numéro de diapositive 3"/>
          <p:cNvSpPr>
            <a:spLocks noGrp="1"/>
          </p:cNvSpPr>
          <p:nvPr>
            <p:ph type="sldNum" sz="quarter" idx="5"/>
          </p:nvPr>
        </p:nvSpPr>
        <p:spPr/>
        <p:txBody>
          <a:bodyPr/>
          <a:lstStyle/>
          <a:p>
            <a:fld id="{8AA8E0ED-7C30-45D8-AFD8-F8A9A5905938}" type="slidenum">
              <a:rPr lang="fr-CA" smtClean="0"/>
              <a:t>4</a:t>
            </a:fld>
            <a:endParaRPr lang="fr-CA"/>
          </a:p>
        </p:txBody>
      </p:sp>
    </p:spTree>
    <p:extLst>
      <p:ext uri="{BB962C8B-B14F-4D97-AF65-F5344CB8AC3E}">
        <p14:creationId xmlns:p14="http://schemas.microsoft.com/office/powerpoint/2010/main" val="3887652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Chaque simulation comprend des documents pour les étudiants, les acteurs et les évaluateurs qui jouent le rôle d’un autre professionnel de la santé selon la simulation. Les évaluateurs sont des personnes qui observent la simulation, remplissent la grille d’observation et coordonne la séance de </a:t>
            </a:r>
            <a:r>
              <a:rPr lang="fr-CA" dirty="0" err="1"/>
              <a:t>débreffage</a:t>
            </a:r>
            <a:r>
              <a:rPr lang="fr-CA" dirty="0"/>
              <a:t>. </a:t>
            </a:r>
          </a:p>
        </p:txBody>
      </p:sp>
      <p:sp>
        <p:nvSpPr>
          <p:cNvPr id="4" name="Espace réservé du numéro de diapositive 3"/>
          <p:cNvSpPr>
            <a:spLocks noGrp="1"/>
          </p:cNvSpPr>
          <p:nvPr>
            <p:ph type="sldNum" sz="quarter" idx="5"/>
          </p:nvPr>
        </p:nvSpPr>
        <p:spPr/>
        <p:txBody>
          <a:bodyPr/>
          <a:lstStyle/>
          <a:p>
            <a:fld id="{8AA8E0ED-7C30-45D8-AFD8-F8A9A5905938}" type="slidenum">
              <a:rPr lang="fr-CA" smtClean="0"/>
              <a:t>7</a:t>
            </a:fld>
            <a:endParaRPr lang="fr-CA"/>
          </a:p>
        </p:txBody>
      </p:sp>
    </p:spTree>
    <p:extLst>
      <p:ext uri="{BB962C8B-B14F-4D97-AF65-F5344CB8AC3E}">
        <p14:creationId xmlns:p14="http://schemas.microsoft.com/office/powerpoint/2010/main" val="3136153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8AA8E0ED-7C30-45D8-AFD8-F8A9A5905938}" type="slidenum">
              <a:rPr lang="fr-CA" smtClean="0"/>
              <a:t>8</a:t>
            </a:fld>
            <a:endParaRPr lang="fr-CA"/>
          </a:p>
        </p:txBody>
      </p:sp>
    </p:spTree>
    <p:extLst>
      <p:ext uri="{BB962C8B-B14F-4D97-AF65-F5344CB8AC3E}">
        <p14:creationId xmlns:p14="http://schemas.microsoft.com/office/powerpoint/2010/main" val="31911514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78ABE3C1-DBE1-495D-B57B-2849774B866A}" type="datetimeFigureOut">
              <a:rPr lang="en-US" smtClean="0"/>
              <a:t>9/3/2021</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068187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D6E9DEC-419B-4CC5-A080-3B06BD5A8291}" type="datetimeFigureOut">
              <a:rPr lang="en-US" smtClean="0"/>
              <a:t>9/3/2021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74534837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9D6E9DEC-419B-4CC5-A080-3B06BD5A8291}" type="datetimeFigureOut">
              <a:rPr lang="en-US" smtClean="0"/>
              <a:t>9/3/2021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0339578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9D6E9DEC-419B-4CC5-A080-3B06BD5A8291}" type="datetimeFigureOut">
              <a:rPr lang="en-US" smtClean="0"/>
              <a:t>9/3/2021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25503670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6E9DEC-419B-4CC5-A080-3B06BD5A8291}" type="datetimeFigureOut">
              <a:rPr lang="en-US" smtClean="0"/>
              <a:t>9/3/2021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28640181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t>9/3/2021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77241982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t>9/3/2021</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437613101"/>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FA3F48C-C7C6-4055-9F49-3777875E72AE}" type="datetimeFigureOut">
              <a:rPr lang="en-US" smtClean="0"/>
              <a:t>9/3/2021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0735039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6178E61D-D431-422C-9764-11DAFE33AB63}" type="datetimeFigureOut">
              <a:rPr lang="en-US" smtClean="0"/>
              <a:t>9/3/2021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638105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9/3/2021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456607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0578ACC-22D6-47C1-A373-4FD133E34F3C}" type="datetimeFigureOut">
              <a:rPr lang="en-US" smtClean="0"/>
              <a:t>9/3/2021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462422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9/3/2021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490913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9/3/2021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698636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9/3/2021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991894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9/3/2021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63650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331444B-B92B-4E27-8C94-BB93EAF5CB18}" type="datetimeFigureOut">
              <a:rPr lang="en-US" smtClean="0"/>
              <a:t>9/3/2021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529607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D6E9DEC-419B-4CC5-A080-3B06BD5A8291}" type="datetimeFigureOut">
              <a:rPr lang="en-US" smtClean="0"/>
              <a:t>9/3/2021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2747360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D6E9DEC-419B-4CC5-A080-3B06BD5A8291}" type="datetimeFigureOut">
              <a:rPr lang="en-US" smtClean="0"/>
              <a:t>9/3/2021</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969597146"/>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 id="2147483810" r:id="rId15"/>
    <p:sldLayoutId id="2147483811" r:id="rId16"/>
    <p:sldLayoutId id="2147483812"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70.xml"/><Relationship Id="rId7" Type="http://schemas.openxmlformats.org/officeDocument/2006/relationships/tags" Target="../tags/tag74.xml"/><Relationship Id="rId2" Type="http://schemas.openxmlformats.org/officeDocument/2006/relationships/tags" Target="../tags/tag69.xml"/><Relationship Id="rId1" Type="http://schemas.openxmlformats.org/officeDocument/2006/relationships/tags" Target="../tags/tag68.xml"/><Relationship Id="rId6" Type="http://schemas.openxmlformats.org/officeDocument/2006/relationships/tags" Target="../tags/tag73.xml"/><Relationship Id="rId5" Type="http://schemas.openxmlformats.org/officeDocument/2006/relationships/tags" Target="../tags/tag72.xml"/><Relationship Id="rId4" Type="http://schemas.openxmlformats.org/officeDocument/2006/relationships/tags" Target="../tags/tag7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8" Type="http://schemas.openxmlformats.org/officeDocument/2006/relationships/tags" Target="../tags/tag11.xml"/><Relationship Id="rId13" Type="http://schemas.openxmlformats.org/officeDocument/2006/relationships/image" Target="../media/image1.jpeg"/><Relationship Id="rId18" Type="http://schemas.openxmlformats.org/officeDocument/2006/relationships/image" Target="../media/image6.png"/><Relationship Id="rId3" Type="http://schemas.openxmlformats.org/officeDocument/2006/relationships/tags" Target="../tags/tag6.xml"/><Relationship Id="rId7" Type="http://schemas.openxmlformats.org/officeDocument/2006/relationships/tags" Target="../tags/tag10.xml"/><Relationship Id="rId12" Type="http://schemas.openxmlformats.org/officeDocument/2006/relationships/slideLayout" Target="../slideLayouts/slideLayout2.xml"/><Relationship Id="rId17" Type="http://schemas.openxmlformats.org/officeDocument/2006/relationships/image" Target="../media/image5.svg"/><Relationship Id="rId2" Type="http://schemas.openxmlformats.org/officeDocument/2006/relationships/tags" Target="../tags/tag5.xml"/><Relationship Id="rId16" Type="http://schemas.openxmlformats.org/officeDocument/2006/relationships/image" Target="../media/image4.png"/><Relationship Id="rId1" Type="http://schemas.openxmlformats.org/officeDocument/2006/relationships/tags" Target="../tags/tag4.xml"/><Relationship Id="rId6" Type="http://schemas.openxmlformats.org/officeDocument/2006/relationships/tags" Target="../tags/tag9.xml"/><Relationship Id="rId11" Type="http://schemas.openxmlformats.org/officeDocument/2006/relationships/tags" Target="../tags/tag14.xml"/><Relationship Id="rId5" Type="http://schemas.openxmlformats.org/officeDocument/2006/relationships/tags" Target="../tags/tag8.xml"/><Relationship Id="rId15" Type="http://schemas.openxmlformats.org/officeDocument/2006/relationships/image" Target="../media/image3.svg"/><Relationship Id="rId10" Type="http://schemas.openxmlformats.org/officeDocument/2006/relationships/tags" Target="../tags/tag13.xml"/><Relationship Id="rId19" Type="http://schemas.openxmlformats.org/officeDocument/2006/relationships/image" Target="../media/image7.svg"/><Relationship Id="rId4" Type="http://schemas.openxmlformats.org/officeDocument/2006/relationships/tags" Target="../tags/tag7.xml"/><Relationship Id="rId9" Type="http://schemas.openxmlformats.org/officeDocument/2006/relationships/tags" Target="../tags/tag12.xml"/><Relationship Id="rId14" Type="http://schemas.openxmlformats.org/officeDocument/2006/relationships/image" Target="../media/image2.png"/></Relationships>
</file>

<file path=ppt/slides/_rels/slide4.xml.rels><?xml version="1.0" encoding="UTF-8" standalone="yes"?>
<Relationships xmlns="http://schemas.openxmlformats.org/package/2006/relationships"><Relationship Id="rId8" Type="http://schemas.openxmlformats.org/officeDocument/2006/relationships/tags" Target="../tags/tag22.xml"/><Relationship Id="rId13" Type="http://schemas.openxmlformats.org/officeDocument/2006/relationships/image" Target="../media/image8.svg"/><Relationship Id="rId3" Type="http://schemas.openxmlformats.org/officeDocument/2006/relationships/tags" Target="../tags/tag17.xml"/><Relationship Id="rId7" Type="http://schemas.openxmlformats.org/officeDocument/2006/relationships/tags" Target="../tags/tag21.xml"/><Relationship Id="rId12" Type="http://schemas.openxmlformats.org/officeDocument/2006/relationships/image" Target="../media/image6.png"/><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tags" Target="../tags/tag20.xml"/><Relationship Id="rId11" Type="http://schemas.openxmlformats.org/officeDocument/2006/relationships/notesSlide" Target="../notesSlides/notesSlide1.xml"/><Relationship Id="rId5" Type="http://schemas.openxmlformats.org/officeDocument/2006/relationships/tags" Target="../tags/tag19.xml"/><Relationship Id="rId10" Type="http://schemas.openxmlformats.org/officeDocument/2006/relationships/slideLayout" Target="../slideLayouts/slideLayout2.xml"/><Relationship Id="rId4" Type="http://schemas.openxmlformats.org/officeDocument/2006/relationships/tags" Target="../tags/tag18.xml"/><Relationship Id="rId9" Type="http://schemas.openxmlformats.org/officeDocument/2006/relationships/tags" Target="../tags/tag23.xml"/></Relationships>
</file>

<file path=ppt/slides/_rels/slide5.xml.rels><?xml version="1.0" encoding="UTF-8" standalone="yes"?>
<Relationships xmlns="http://schemas.openxmlformats.org/package/2006/relationships"><Relationship Id="rId8" Type="http://schemas.openxmlformats.org/officeDocument/2006/relationships/tags" Target="../tags/tag31.xml"/><Relationship Id="rId13" Type="http://schemas.openxmlformats.org/officeDocument/2006/relationships/image" Target="../media/image9.png"/><Relationship Id="rId3" Type="http://schemas.openxmlformats.org/officeDocument/2006/relationships/tags" Target="../tags/tag26.xml"/><Relationship Id="rId7" Type="http://schemas.openxmlformats.org/officeDocument/2006/relationships/tags" Target="../tags/tag30.xml"/><Relationship Id="rId12" Type="http://schemas.openxmlformats.org/officeDocument/2006/relationships/image" Target="../media/image1.jpeg"/><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tags" Target="../tags/tag29.xml"/><Relationship Id="rId11" Type="http://schemas.openxmlformats.org/officeDocument/2006/relationships/slideLayout" Target="../slideLayouts/slideLayout8.xml"/><Relationship Id="rId5" Type="http://schemas.openxmlformats.org/officeDocument/2006/relationships/tags" Target="../tags/tag28.xml"/><Relationship Id="rId10" Type="http://schemas.openxmlformats.org/officeDocument/2006/relationships/tags" Target="../tags/tag33.xml"/><Relationship Id="rId4" Type="http://schemas.openxmlformats.org/officeDocument/2006/relationships/tags" Target="../tags/tag27.xml"/><Relationship Id="rId9" Type="http://schemas.openxmlformats.org/officeDocument/2006/relationships/tags" Target="../tags/tag32.xml"/></Relationships>
</file>

<file path=ppt/slides/_rels/slide6.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tags" Target="../tags/tag36.xml"/><Relationship Id="rId7" Type="http://schemas.openxmlformats.org/officeDocument/2006/relationships/image" Target="../media/image10.png"/><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slideLayout" Target="../slideLayouts/slideLayout3.xml"/><Relationship Id="rId5" Type="http://schemas.openxmlformats.org/officeDocument/2006/relationships/tags" Target="../tags/tag38.xml"/><Relationship Id="rId4" Type="http://schemas.openxmlformats.org/officeDocument/2006/relationships/tags" Target="../tags/tag37.xml"/></Relationships>
</file>

<file path=ppt/slides/_rels/slide7.xml.rels><?xml version="1.0" encoding="UTF-8" standalone="yes"?>
<Relationships xmlns="http://schemas.openxmlformats.org/package/2006/relationships"><Relationship Id="rId8" Type="http://schemas.openxmlformats.org/officeDocument/2006/relationships/tags" Target="../tags/tag46.xml"/><Relationship Id="rId13" Type="http://schemas.openxmlformats.org/officeDocument/2006/relationships/tags" Target="../tags/tag51.xml"/><Relationship Id="rId18" Type="http://schemas.openxmlformats.org/officeDocument/2006/relationships/image" Target="../media/image1.jpeg"/><Relationship Id="rId26" Type="http://schemas.openxmlformats.org/officeDocument/2006/relationships/image" Target="../media/image19.svg"/><Relationship Id="rId3" Type="http://schemas.openxmlformats.org/officeDocument/2006/relationships/tags" Target="../tags/tag41.xml"/><Relationship Id="rId21" Type="http://schemas.openxmlformats.org/officeDocument/2006/relationships/image" Target="../media/image14.png"/><Relationship Id="rId7" Type="http://schemas.openxmlformats.org/officeDocument/2006/relationships/tags" Target="../tags/tag45.xml"/><Relationship Id="rId12" Type="http://schemas.openxmlformats.org/officeDocument/2006/relationships/tags" Target="../tags/tag50.xml"/><Relationship Id="rId17" Type="http://schemas.openxmlformats.org/officeDocument/2006/relationships/notesSlide" Target="../notesSlides/notesSlide2.xml"/><Relationship Id="rId25" Type="http://schemas.openxmlformats.org/officeDocument/2006/relationships/image" Target="../media/image18.png"/><Relationship Id="rId2" Type="http://schemas.openxmlformats.org/officeDocument/2006/relationships/tags" Target="../tags/tag40.xml"/><Relationship Id="rId16" Type="http://schemas.openxmlformats.org/officeDocument/2006/relationships/slideLayout" Target="../slideLayouts/slideLayout3.xml"/><Relationship Id="rId20" Type="http://schemas.openxmlformats.org/officeDocument/2006/relationships/image" Target="../media/image13.svg"/><Relationship Id="rId1" Type="http://schemas.openxmlformats.org/officeDocument/2006/relationships/tags" Target="../tags/tag39.xml"/><Relationship Id="rId6" Type="http://schemas.openxmlformats.org/officeDocument/2006/relationships/tags" Target="../tags/tag44.xml"/><Relationship Id="rId11" Type="http://schemas.openxmlformats.org/officeDocument/2006/relationships/tags" Target="../tags/tag49.xml"/><Relationship Id="rId24" Type="http://schemas.openxmlformats.org/officeDocument/2006/relationships/image" Target="../media/image17.svg"/><Relationship Id="rId5" Type="http://schemas.openxmlformats.org/officeDocument/2006/relationships/tags" Target="../tags/tag43.xml"/><Relationship Id="rId15" Type="http://schemas.openxmlformats.org/officeDocument/2006/relationships/tags" Target="../tags/tag53.xml"/><Relationship Id="rId23" Type="http://schemas.openxmlformats.org/officeDocument/2006/relationships/image" Target="../media/image16.png"/><Relationship Id="rId10" Type="http://schemas.openxmlformats.org/officeDocument/2006/relationships/tags" Target="../tags/tag48.xml"/><Relationship Id="rId19" Type="http://schemas.openxmlformats.org/officeDocument/2006/relationships/image" Target="../media/image12.png"/><Relationship Id="rId4" Type="http://schemas.openxmlformats.org/officeDocument/2006/relationships/tags" Target="../tags/tag42.xml"/><Relationship Id="rId9" Type="http://schemas.openxmlformats.org/officeDocument/2006/relationships/tags" Target="../tags/tag47.xml"/><Relationship Id="rId14" Type="http://schemas.openxmlformats.org/officeDocument/2006/relationships/tags" Target="../tags/tag52.xml"/><Relationship Id="rId22" Type="http://schemas.openxmlformats.org/officeDocument/2006/relationships/image" Target="../media/image15.svg"/></Relationships>
</file>

<file path=ppt/slides/_rels/slide8.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56.xml"/><Relationship Id="rId7" Type="http://schemas.openxmlformats.org/officeDocument/2006/relationships/tags" Target="../tags/tag60.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tags" Target="../tags/tag59.xml"/><Relationship Id="rId5" Type="http://schemas.openxmlformats.org/officeDocument/2006/relationships/tags" Target="../tags/tag58.xml"/><Relationship Id="rId4" Type="http://schemas.openxmlformats.org/officeDocument/2006/relationships/tags" Target="../tags/tag57.xml"/><Relationship Id="rId9"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63.xml"/><Relationship Id="rId7" Type="http://schemas.openxmlformats.org/officeDocument/2006/relationships/tags" Target="../tags/tag67.xml"/><Relationship Id="rId2" Type="http://schemas.openxmlformats.org/officeDocument/2006/relationships/tags" Target="../tags/tag62.xml"/><Relationship Id="rId1" Type="http://schemas.openxmlformats.org/officeDocument/2006/relationships/tags" Target="../tags/tag61.xml"/><Relationship Id="rId6" Type="http://schemas.openxmlformats.org/officeDocument/2006/relationships/tags" Target="../tags/tag66.xml"/><Relationship Id="rId5" Type="http://schemas.openxmlformats.org/officeDocument/2006/relationships/tags" Target="../tags/tag65.xml"/><Relationship Id="rId4" Type="http://schemas.openxmlformats.org/officeDocument/2006/relationships/tags" Target="../tags/tag6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3C930-3B1A-2A48-BBB7-B204A6AB7E08}"/>
              </a:ext>
            </a:extLst>
          </p:cNvPr>
          <p:cNvSpPr>
            <a:spLocks noGrp="1"/>
          </p:cNvSpPr>
          <p:nvPr>
            <p:ph type="ctrTitle"/>
            <p:custDataLst>
              <p:tags r:id="rId1"/>
            </p:custDataLst>
          </p:nvPr>
        </p:nvSpPr>
        <p:spPr>
          <a:xfrm>
            <a:off x="646922" y="1950098"/>
            <a:ext cx="10898156" cy="2752529"/>
          </a:xfrm>
        </p:spPr>
        <p:txBody>
          <a:bodyPr/>
          <a:lstStyle/>
          <a:p>
            <a:pPr algn="ctr"/>
            <a:r>
              <a:rPr lang="en-US" dirty="0"/>
              <a:t>BOÎTE À OUTILS</a:t>
            </a:r>
            <a:br>
              <a:rPr lang="en-US" dirty="0"/>
            </a:br>
            <a:r>
              <a:rPr lang="en-US" dirty="0"/>
              <a:t>OFFRE ACTIVE DU FRANÇAIS</a:t>
            </a:r>
          </a:p>
        </p:txBody>
      </p:sp>
    </p:spTree>
    <p:extLst>
      <p:ext uri="{BB962C8B-B14F-4D97-AF65-F5344CB8AC3E}">
        <p14:creationId xmlns:p14="http://schemas.microsoft.com/office/powerpoint/2010/main" val="1279127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365B927B-F442-4EC6-8B9C-83941282C3A9}"/>
              </a:ext>
            </a:extLst>
          </p:cNvPr>
          <p:cNvSpPr>
            <a:spLocks noGrp="1"/>
          </p:cNvSpPr>
          <p:nvPr>
            <p:ph type="title"/>
            <p:custDataLst>
              <p:tags r:id="rId1"/>
            </p:custDataLst>
          </p:nvPr>
        </p:nvSpPr>
        <p:spPr>
          <a:xfrm>
            <a:off x="1154954" y="973668"/>
            <a:ext cx="10183606" cy="706964"/>
          </a:xfrm>
        </p:spPr>
        <p:txBody>
          <a:bodyPr/>
          <a:lstStyle/>
          <a:p>
            <a:r>
              <a:rPr lang="fr-CA" dirty="0"/>
              <a:t>Simulation 3 – Nutrition &amp; diabète</a:t>
            </a:r>
          </a:p>
        </p:txBody>
      </p:sp>
      <p:sp>
        <p:nvSpPr>
          <p:cNvPr id="5" name="Espace réservé du contenu 4">
            <a:extLst>
              <a:ext uri="{FF2B5EF4-FFF2-40B4-BE49-F238E27FC236}">
                <a16:creationId xmlns:a16="http://schemas.microsoft.com/office/drawing/2014/main" id="{2C32B65A-B8E2-4776-8C32-FC17871D1552}"/>
              </a:ext>
            </a:extLst>
          </p:cNvPr>
          <p:cNvSpPr>
            <a:spLocks noGrp="1"/>
          </p:cNvSpPr>
          <p:nvPr>
            <p:ph idx="1"/>
            <p:custDataLst>
              <p:tags r:id="rId2"/>
            </p:custDataLst>
          </p:nvPr>
        </p:nvSpPr>
        <p:spPr>
          <a:xfrm>
            <a:off x="531012" y="4835070"/>
            <a:ext cx="4538082" cy="2280323"/>
          </a:xfrm>
        </p:spPr>
        <p:txBody>
          <a:bodyPr vert="horz" lIns="91440" tIns="45720" rIns="91440" bIns="45720" rtlCol="0" anchor="t">
            <a:normAutofit/>
          </a:bodyPr>
          <a:lstStyle/>
          <a:p>
            <a:pPr>
              <a:buAutoNum type="arabicPeriod"/>
            </a:pPr>
            <a:r>
              <a:rPr lang="fr-CA" dirty="0"/>
              <a:t>Installation du bureau</a:t>
            </a:r>
          </a:p>
          <a:p>
            <a:pPr>
              <a:buAutoNum type="arabicPeriod"/>
            </a:pPr>
            <a:r>
              <a:rPr lang="fr-CA" dirty="0"/>
              <a:t>Consultation avec le/la stagiaire</a:t>
            </a:r>
          </a:p>
          <a:p>
            <a:pPr>
              <a:buAutoNum type="arabicPeriod"/>
            </a:pPr>
            <a:r>
              <a:rPr lang="fr-CA" dirty="0"/>
              <a:t>Introduction au coordonnateur des soins par la stagiaire et brève discussion</a:t>
            </a:r>
          </a:p>
        </p:txBody>
      </p:sp>
      <p:sp>
        <p:nvSpPr>
          <p:cNvPr id="6" name="Espace réservé du contenu 4">
            <a:extLst>
              <a:ext uri="{FF2B5EF4-FFF2-40B4-BE49-F238E27FC236}">
                <a16:creationId xmlns:a16="http://schemas.microsoft.com/office/drawing/2014/main" id="{BA8B4479-3AD0-4D4F-9198-EABEC0CD4E71}"/>
              </a:ext>
            </a:extLst>
          </p:cNvPr>
          <p:cNvSpPr txBox="1">
            <a:spLocks/>
          </p:cNvSpPr>
          <p:nvPr>
            <p:custDataLst>
              <p:tags r:id="rId3"/>
            </p:custDataLst>
          </p:nvPr>
        </p:nvSpPr>
        <p:spPr>
          <a:xfrm>
            <a:off x="7288607" y="4835070"/>
            <a:ext cx="3890382" cy="2280323"/>
          </a:xfrm>
          <a:prstGeom prst="rect">
            <a:avLst/>
          </a:prstGeom>
        </p:spPr>
        <p:txBody>
          <a:bodyPr vert="horz" lIns="91440" tIns="45720" rIns="91440" bIns="45720" rtlCol="0" anchor="t">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pPr>
              <a:buFont typeface="Wingdings" panose="05000000000000000000" pitchFamily="2" charset="2"/>
              <a:buChar char="ü"/>
            </a:pPr>
            <a:r>
              <a:rPr lang="fr-CA" dirty="0"/>
              <a:t>Étudiant(e) : Stagiaire en nutrition</a:t>
            </a:r>
          </a:p>
          <a:p>
            <a:pPr>
              <a:buFont typeface="Wingdings" panose="05000000000000000000" pitchFamily="2" charset="2"/>
              <a:buChar char="ü"/>
            </a:pPr>
            <a:r>
              <a:rPr lang="fr-CA" dirty="0"/>
              <a:t>Autre professionnel : Coordonnateur des soins</a:t>
            </a:r>
          </a:p>
          <a:p>
            <a:pPr>
              <a:buFont typeface="Wingdings" panose="05000000000000000000" pitchFamily="2" charset="2"/>
              <a:buChar char="ü"/>
            </a:pPr>
            <a:r>
              <a:rPr lang="fr-CA" dirty="0"/>
              <a:t>Acteur : la patiente</a:t>
            </a:r>
          </a:p>
        </p:txBody>
      </p:sp>
      <p:sp>
        <p:nvSpPr>
          <p:cNvPr id="7" name="ZoneTexte 6">
            <a:extLst>
              <a:ext uri="{FF2B5EF4-FFF2-40B4-BE49-F238E27FC236}">
                <a16:creationId xmlns:a16="http://schemas.microsoft.com/office/drawing/2014/main" id="{BAB06F36-C1AB-4A99-94D0-C94F7EB223F6}"/>
              </a:ext>
            </a:extLst>
          </p:cNvPr>
          <p:cNvSpPr txBox="1"/>
          <p:nvPr>
            <p:custDataLst>
              <p:tags r:id="rId4"/>
            </p:custDataLst>
          </p:nvPr>
        </p:nvSpPr>
        <p:spPr>
          <a:xfrm>
            <a:off x="860612" y="4347636"/>
            <a:ext cx="2775473" cy="369100"/>
          </a:xfrm>
          <a:prstGeom prst="rect">
            <a:avLst/>
          </a:prstGeom>
          <a:noFill/>
          <a:ln>
            <a:solidFill>
              <a:schemeClr val="accent1">
                <a:lumMod val="75000"/>
              </a:schemeClr>
            </a:solidFill>
          </a:ln>
        </p:spPr>
        <p:txBody>
          <a:bodyPr wrap="square" rtlCol="0">
            <a:spAutoFit/>
          </a:bodyPr>
          <a:lstStyle/>
          <a:p>
            <a:pPr algn="ctr"/>
            <a:r>
              <a:rPr lang="fr-CA" dirty="0"/>
              <a:t>Déroulement</a:t>
            </a:r>
          </a:p>
        </p:txBody>
      </p:sp>
      <p:sp>
        <p:nvSpPr>
          <p:cNvPr id="8" name="ZoneTexte 7">
            <a:extLst>
              <a:ext uri="{FF2B5EF4-FFF2-40B4-BE49-F238E27FC236}">
                <a16:creationId xmlns:a16="http://schemas.microsoft.com/office/drawing/2014/main" id="{0C1313FF-2E54-4A41-976D-54CA1B5FCA18}"/>
              </a:ext>
            </a:extLst>
          </p:cNvPr>
          <p:cNvSpPr txBox="1"/>
          <p:nvPr>
            <p:custDataLst>
              <p:tags r:id="rId5"/>
            </p:custDataLst>
          </p:nvPr>
        </p:nvSpPr>
        <p:spPr>
          <a:xfrm>
            <a:off x="7846061" y="4349429"/>
            <a:ext cx="2775473" cy="369100"/>
          </a:xfrm>
          <a:prstGeom prst="rect">
            <a:avLst/>
          </a:prstGeom>
          <a:noFill/>
          <a:ln>
            <a:solidFill>
              <a:schemeClr val="accent1">
                <a:lumMod val="75000"/>
              </a:schemeClr>
            </a:solidFill>
          </a:ln>
        </p:spPr>
        <p:txBody>
          <a:bodyPr wrap="square" rtlCol="0">
            <a:spAutoFit/>
          </a:bodyPr>
          <a:lstStyle/>
          <a:p>
            <a:pPr algn="ctr"/>
            <a:r>
              <a:rPr lang="fr-CA" dirty="0"/>
              <a:t>Participants (3) </a:t>
            </a:r>
          </a:p>
        </p:txBody>
      </p:sp>
      <p:sp>
        <p:nvSpPr>
          <p:cNvPr id="9" name="ZoneTexte 8">
            <a:extLst>
              <a:ext uri="{FF2B5EF4-FFF2-40B4-BE49-F238E27FC236}">
                <a16:creationId xmlns:a16="http://schemas.microsoft.com/office/drawing/2014/main" id="{3DED496E-F37B-4C37-A8E9-CAD8BC060FA1}"/>
              </a:ext>
            </a:extLst>
          </p:cNvPr>
          <p:cNvSpPr txBox="1"/>
          <p:nvPr>
            <p:custDataLst>
              <p:tags r:id="rId6"/>
            </p:custDataLst>
          </p:nvPr>
        </p:nvSpPr>
        <p:spPr>
          <a:xfrm>
            <a:off x="860612" y="2876338"/>
            <a:ext cx="10611918" cy="923330"/>
          </a:xfrm>
          <a:prstGeom prst="rect">
            <a:avLst/>
          </a:prstGeom>
          <a:noFill/>
        </p:spPr>
        <p:txBody>
          <a:bodyPr wrap="square" rtlCol="0">
            <a:spAutoFit/>
          </a:bodyPr>
          <a:lstStyle/>
          <a:p>
            <a:pPr algn="ctr"/>
            <a:r>
              <a:rPr lang="fr-CA" dirty="0"/>
              <a:t>Mme Poirier, 26 ans, a nouvellement été diagnostiquée avec le diabète de type 2 et est anxieuse face à ce nouveau diagnostic. Elle a de nombreuses questions et doit être éduquée par rapport à sa nouvelle condition médicale. </a:t>
            </a:r>
          </a:p>
        </p:txBody>
      </p:sp>
      <p:sp>
        <p:nvSpPr>
          <p:cNvPr id="10" name="ZoneTexte 9">
            <a:extLst>
              <a:ext uri="{FF2B5EF4-FFF2-40B4-BE49-F238E27FC236}">
                <a16:creationId xmlns:a16="http://schemas.microsoft.com/office/drawing/2014/main" id="{13736785-347F-4724-ACEF-74AA098E0A58}"/>
              </a:ext>
            </a:extLst>
          </p:cNvPr>
          <p:cNvSpPr txBox="1"/>
          <p:nvPr>
            <p:custDataLst>
              <p:tags r:id="rId7"/>
            </p:custDataLst>
          </p:nvPr>
        </p:nvSpPr>
        <p:spPr>
          <a:xfrm>
            <a:off x="4708263" y="2448968"/>
            <a:ext cx="2775473" cy="369100"/>
          </a:xfrm>
          <a:prstGeom prst="rect">
            <a:avLst/>
          </a:prstGeom>
          <a:noFill/>
          <a:ln>
            <a:solidFill>
              <a:schemeClr val="accent1">
                <a:lumMod val="75000"/>
              </a:schemeClr>
            </a:solidFill>
          </a:ln>
        </p:spPr>
        <p:txBody>
          <a:bodyPr wrap="square" rtlCol="0">
            <a:spAutoFit/>
          </a:bodyPr>
          <a:lstStyle/>
          <a:p>
            <a:pPr algn="ctr"/>
            <a:r>
              <a:rPr lang="fr-CA" dirty="0"/>
              <a:t>Contexte</a:t>
            </a:r>
          </a:p>
        </p:txBody>
      </p:sp>
    </p:spTree>
    <p:extLst>
      <p:ext uri="{BB962C8B-B14F-4D97-AF65-F5344CB8AC3E}">
        <p14:creationId xmlns:p14="http://schemas.microsoft.com/office/powerpoint/2010/main" val="11581645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30B0D6-33B3-48B8-8BA3-7257C619AB65}"/>
              </a:ext>
            </a:extLst>
          </p:cNvPr>
          <p:cNvSpPr>
            <a:spLocks noGrp="1"/>
          </p:cNvSpPr>
          <p:nvPr>
            <p:ph type="title"/>
            <p:custDataLst>
              <p:tags r:id="rId1"/>
            </p:custDataLst>
          </p:nvPr>
        </p:nvSpPr>
        <p:spPr/>
        <p:txBody>
          <a:bodyPr/>
          <a:lstStyle/>
          <a:p>
            <a:r>
              <a:rPr lang="fr-CA" dirty="0"/>
              <a:t>CITATION DES DOCUMENTS </a:t>
            </a:r>
          </a:p>
        </p:txBody>
      </p:sp>
      <p:sp>
        <p:nvSpPr>
          <p:cNvPr id="4" name="Espace réservé du contenu 2">
            <a:extLst>
              <a:ext uri="{FF2B5EF4-FFF2-40B4-BE49-F238E27FC236}">
                <a16:creationId xmlns:a16="http://schemas.microsoft.com/office/drawing/2014/main" id="{D638FE27-D238-481B-8DA2-F7AD7319C7AC}"/>
              </a:ext>
            </a:extLst>
          </p:cNvPr>
          <p:cNvSpPr>
            <a:spLocks noGrp="1"/>
          </p:cNvSpPr>
          <p:nvPr>
            <p:ph idx="1"/>
            <p:custDataLst>
              <p:tags r:id="rId2"/>
            </p:custDataLst>
          </p:nvPr>
        </p:nvSpPr>
        <p:spPr>
          <a:xfrm>
            <a:off x="1154954" y="2603500"/>
            <a:ext cx="10483009" cy="3883025"/>
          </a:xfrm>
        </p:spPr>
        <p:txBody>
          <a:bodyPr vert="horz" lIns="91440" tIns="45720" rIns="91440" bIns="45720" rtlCol="0" anchor="t">
            <a:normAutofit fontScale="85000" lnSpcReduction="20000"/>
          </a:bodyPr>
          <a:lstStyle/>
          <a:p>
            <a:pPr marL="0" indent="0">
              <a:buNone/>
            </a:pPr>
            <a:r>
              <a:rPr lang="fr-FR" dirty="0"/>
              <a:t>Voici comment citer les documents inclus dans cette trousse :</a:t>
            </a:r>
          </a:p>
          <a:p>
            <a:r>
              <a:rPr lang="fr-FR" dirty="0">
                <a:ea typeface="+mn-lt"/>
                <a:cs typeface="+mn-lt"/>
              </a:rPr>
              <a:t>Savard, J., Giroux, I., </a:t>
            </a:r>
            <a:r>
              <a:rPr lang="fr-FR" dirty="0" err="1">
                <a:ea typeface="+mn-lt"/>
                <a:cs typeface="+mn-lt"/>
              </a:rPr>
              <a:t>Kengneson</a:t>
            </a:r>
            <a:r>
              <a:rPr lang="fr-FR" dirty="0">
                <a:ea typeface="+mn-lt"/>
                <a:cs typeface="+mn-lt"/>
              </a:rPr>
              <a:t>, C-C., </a:t>
            </a:r>
            <a:r>
              <a:rPr lang="fr-FR" dirty="0" err="1">
                <a:ea typeface="+mn-lt"/>
                <a:cs typeface="+mn-lt"/>
              </a:rPr>
              <a:t>Bodnaruc</a:t>
            </a:r>
            <a:r>
              <a:rPr lang="fr-FR" dirty="0">
                <a:ea typeface="+mn-lt"/>
                <a:cs typeface="+mn-lt"/>
              </a:rPr>
              <a:t>, A., Vincent, C., Guitard, P., Benoît, J., </a:t>
            </a:r>
            <a:r>
              <a:rPr lang="fr" dirty="0">
                <a:ea typeface="+mn-lt"/>
                <a:cs typeface="+mn-lt"/>
              </a:rPr>
              <a:t>Coutu, C., </a:t>
            </a:r>
            <a:r>
              <a:rPr lang="fr-FR" dirty="0" err="1">
                <a:ea typeface="+mn-lt"/>
                <a:cs typeface="+mn-lt"/>
              </a:rPr>
              <a:t>Blaney</a:t>
            </a:r>
            <a:r>
              <a:rPr lang="fr-FR" dirty="0">
                <a:ea typeface="+mn-lt"/>
                <a:cs typeface="+mn-lt"/>
              </a:rPr>
              <a:t>, S., </a:t>
            </a:r>
            <a:r>
              <a:rPr lang="fr-FR" dirty="0" err="1">
                <a:ea typeface="+mn-lt"/>
                <a:cs typeface="+mn-lt"/>
              </a:rPr>
              <a:t>Collin</a:t>
            </a:r>
            <a:r>
              <a:rPr lang="fr-FR" dirty="0">
                <a:ea typeface="+mn-lt"/>
                <a:cs typeface="+mn-lt"/>
              </a:rPr>
              <a:t>, S. </a:t>
            </a:r>
            <a:r>
              <a:rPr lang="fr" dirty="0">
                <a:ea typeface="+mn-lt"/>
                <a:cs typeface="+mn-lt"/>
              </a:rPr>
              <a:t>et collaborateurs. (2021). Boîte à outils sur l’apprentissage de la compétence d’offre active des services en français par la simulation. GReFoPS, Université d’Ottawa.</a:t>
            </a:r>
            <a:r>
              <a:rPr lang="fr-FR" dirty="0">
                <a:ea typeface="+mn-lt"/>
                <a:cs typeface="+mn-lt"/>
              </a:rPr>
              <a:t>  </a:t>
            </a:r>
          </a:p>
          <a:p>
            <a:r>
              <a:rPr lang="fr" dirty="0">
                <a:ea typeface="+mn-lt"/>
                <a:cs typeface="+mn-lt"/>
              </a:rPr>
              <a:t>Savard, J., Giroux, I., </a:t>
            </a:r>
            <a:r>
              <a:rPr lang="fr" dirty="0" err="1">
                <a:ea typeface="+mn-lt"/>
                <a:cs typeface="+mn-lt"/>
              </a:rPr>
              <a:t>Kengneson</a:t>
            </a:r>
            <a:r>
              <a:rPr lang="fr" dirty="0">
                <a:ea typeface="+mn-lt"/>
                <a:cs typeface="+mn-lt"/>
              </a:rPr>
              <a:t>, C-C., </a:t>
            </a:r>
            <a:r>
              <a:rPr lang="fr-FR" dirty="0">
                <a:ea typeface="+mn-lt"/>
                <a:cs typeface="+mn-lt"/>
              </a:rPr>
              <a:t>Benoît, J., </a:t>
            </a:r>
            <a:r>
              <a:rPr lang="fr-FR" dirty="0" err="1">
                <a:ea typeface="+mn-lt"/>
                <a:cs typeface="+mn-lt"/>
              </a:rPr>
              <a:t>Bodnaruc</a:t>
            </a:r>
            <a:r>
              <a:rPr lang="fr-FR" dirty="0">
                <a:ea typeface="+mn-lt"/>
                <a:cs typeface="+mn-lt"/>
              </a:rPr>
              <a:t>, A., Vincent, C., </a:t>
            </a:r>
            <a:r>
              <a:rPr lang="fr" dirty="0">
                <a:ea typeface="+mn-lt"/>
                <a:cs typeface="+mn-lt"/>
              </a:rPr>
              <a:t>Guitard, P., </a:t>
            </a:r>
            <a:r>
              <a:rPr lang="fr" dirty="0" err="1">
                <a:ea typeface="+mn-lt"/>
                <a:cs typeface="+mn-lt"/>
              </a:rPr>
              <a:t>Bigras</a:t>
            </a:r>
            <a:r>
              <a:rPr lang="fr" dirty="0">
                <a:ea typeface="+mn-lt"/>
                <a:cs typeface="+mn-lt"/>
              </a:rPr>
              <a:t>, S. et collaborateurs. (2021). Grille d’observation des indicateurs de compétence en offre active du français. GReFoPS, Université d’Ottawa.</a:t>
            </a:r>
            <a:r>
              <a:rPr lang="en-US" dirty="0">
                <a:ea typeface="+mn-lt"/>
                <a:cs typeface="+mn-lt"/>
              </a:rPr>
              <a:t> </a:t>
            </a:r>
            <a:r>
              <a:rPr lang="fr-FR" dirty="0">
                <a:ea typeface="+mn-lt"/>
                <a:cs typeface="+mn-lt"/>
              </a:rPr>
              <a:t> </a:t>
            </a:r>
            <a:endParaRPr lang="fr-FR" dirty="0"/>
          </a:p>
          <a:p>
            <a:r>
              <a:rPr lang="fr" dirty="0">
                <a:ea typeface="+mn-lt"/>
                <a:cs typeface="+mn-lt"/>
              </a:rPr>
              <a:t>Savard, J., Giroux, I., </a:t>
            </a:r>
            <a:r>
              <a:rPr lang="fr" dirty="0" err="1">
                <a:ea typeface="+mn-lt"/>
                <a:cs typeface="+mn-lt"/>
              </a:rPr>
              <a:t>Kengneson</a:t>
            </a:r>
            <a:r>
              <a:rPr lang="fr" dirty="0">
                <a:ea typeface="+mn-lt"/>
                <a:cs typeface="+mn-lt"/>
              </a:rPr>
              <a:t>, C-C., </a:t>
            </a:r>
            <a:r>
              <a:rPr lang="fr-FR" dirty="0">
                <a:ea typeface="+mn-lt"/>
                <a:cs typeface="+mn-lt"/>
              </a:rPr>
              <a:t>Benoît, J., </a:t>
            </a:r>
            <a:r>
              <a:rPr lang="fr-FR" dirty="0" err="1">
                <a:ea typeface="+mn-lt"/>
                <a:cs typeface="+mn-lt"/>
              </a:rPr>
              <a:t>Bodnaruc</a:t>
            </a:r>
            <a:r>
              <a:rPr lang="fr-FR" dirty="0">
                <a:ea typeface="+mn-lt"/>
                <a:cs typeface="+mn-lt"/>
              </a:rPr>
              <a:t>, A., Vincent, C., </a:t>
            </a:r>
            <a:r>
              <a:rPr lang="fr" dirty="0">
                <a:ea typeface="+mn-lt"/>
                <a:cs typeface="+mn-lt"/>
              </a:rPr>
              <a:t>Guitard, P., </a:t>
            </a:r>
            <a:r>
              <a:rPr lang="fr" dirty="0" err="1">
                <a:ea typeface="+mn-lt"/>
                <a:cs typeface="+mn-lt"/>
              </a:rPr>
              <a:t>Bigras</a:t>
            </a:r>
            <a:r>
              <a:rPr lang="fr" dirty="0">
                <a:ea typeface="+mn-lt"/>
                <a:cs typeface="+mn-lt"/>
              </a:rPr>
              <a:t>, S. et collaborateurs. (2021). Guide d’utilisation de la Grille d’observation des indicateurs de compétence en offre active du français. GReFoPS, Université d’Ottawa.</a:t>
            </a:r>
            <a:r>
              <a:rPr lang="en-US" dirty="0">
                <a:ea typeface="+mn-lt"/>
                <a:cs typeface="+mn-lt"/>
              </a:rPr>
              <a:t> </a:t>
            </a:r>
            <a:r>
              <a:rPr lang="fr-FR" dirty="0">
                <a:ea typeface="+mn-lt"/>
                <a:cs typeface="+mn-lt"/>
              </a:rPr>
              <a:t> </a:t>
            </a:r>
            <a:endParaRPr lang="fr-FR" dirty="0"/>
          </a:p>
          <a:p>
            <a:r>
              <a:rPr lang="fr" dirty="0">
                <a:ea typeface="+mn-lt"/>
                <a:cs typeface="+mn-lt"/>
              </a:rPr>
              <a:t>Savard, J., Giroux, I., </a:t>
            </a:r>
            <a:r>
              <a:rPr lang="fr" dirty="0" err="1">
                <a:ea typeface="+mn-lt"/>
                <a:cs typeface="+mn-lt"/>
              </a:rPr>
              <a:t>Kengneson</a:t>
            </a:r>
            <a:r>
              <a:rPr lang="fr" dirty="0">
                <a:ea typeface="+mn-lt"/>
                <a:cs typeface="+mn-lt"/>
              </a:rPr>
              <a:t>, C-C., Guitard, P.,  Benoît, J. et collaborateurs. (2021). Simulation 1. GReFoPS, Université d’Ottawa. </a:t>
            </a:r>
            <a:r>
              <a:rPr lang="fr-FR" dirty="0">
                <a:ea typeface="+mn-lt"/>
                <a:cs typeface="+mn-lt"/>
              </a:rPr>
              <a:t>  </a:t>
            </a:r>
            <a:endParaRPr lang="fr-FR" dirty="0"/>
          </a:p>
          <a:p>
            <a:r>
              <a:rPr lang="fr" dirty="0">
                <a:ea typeface="+mn-lt"/>
                <a:cs typeface="+mn-lt"/>
              </a:rPr>
              <a:t>Savard, J., Giroux, I., Blaney, S., Collin, S., Kengneson, C-C., Guitard, P.,  Benoît, J. et collaborateurs. (2021). Simulation 2. GReFoPS, Université d’Ottawa. </a:t>
            </a:r>
            <a:r>
              <a:rPr lang="fr-FR" dirty="0">
                <a:ea typeface="+mn-lt"/>
                <a:cs typeface="+mn-lt"/>
              </a:rPr>
              <a:t>  </a:t>
            </a:r>
            <a:endParaRPr lang="fr-FR" dirty="0"/>
          </a:p>
          <a:p>
            <a:r>
              <a:rPr lang="fr-FR" dirty="0">
                <a:ea typeface="+mn-lt"/>
                <a:cs typeface="+mn-lt"/>
              </a:rPr>
              <a:t>Savard, J., Giroux, I., Coutu, C., </a:t>
            </a:r>
            <a:r>
              <a:rPr lang="fr-FR" dirty="0" err="1">
                <a:ea typeface="+mn-lt"/>
                <a:cs typeface="+mn-lt"/>
              </a:rPr>
              <a:t>Kengneson</a:t>
            </a:r>
            <a:r>
              <a:rPr lang="fr-FR" dirty="0">
                <a:ea typeface="+mn-lt"/>
                <a:cs typeface="+mn-lt"/>
              </a:rPr>
              <a:t>, C-C., Vincent, C., </a:t>
            </a:r>
            <a:r>
              <a:rPr lang="fr-FR" dirty="0" err="1">
                <a:ea typeface="+mn-lt"/>
                <a:cs typeface="+mn-lt"/>
              </a:rPr>
              <a:t>Blaney</a:t>
            </a:r>
            <a:r>
              <a:rPr lang="fr-FR" dirty="0">
                <a:ea typeface="+mn-lt"/>
                <a:cs typeface="+mn-lt"/>
              </a:rPr>
              <a:t>, S., </a:t>
            </a:r>
            <a:r>
              <a:rPr lang="fr-FR" dirty="0" err="1">
                <a:ea typeface="+mn-lt"/>
                <a:cs typeface="+mn-lt"/>
              </a:rPr>
              <a:t>Collin</a:t>
            </a:r>
            <a:r>
              <a:rPr lang="fr-FR" dirty="0">
                <a:ea typeface="+mn-lt"/>
                <a:cs typeface="+mn-lt"/>
              </a:rPr>
              <a:t>, S., Guitard, P.,  Benoît, J. </a:t>
            </a:r>
            <a:r>
              <a:rPr lang="fr" dirty="0">
                <a:ea typeface="+mn-lt"/>
                <a:cs typeface="+mn-lt"/>
              </a:rPr>
              <a:t>et collaborateurs.</a:t>
            </a:r>
            <a:r>
              <a:rPr lang="fr-FR" dirty="0">
                <a:ea typeface="+mn-lt"/>
                <a:cs typeface="+mn-lt"/>
              </a:rPr>
              <a:t> (2021). </a:t>
            </a:r>
            <a:r>
              <a:rPr lang="en-US" dirty="0">
                <a:ea typeface="+mn-lt"/>
                <a:cs typeface="+mn-lt"/>
              </a:rPr>
              <a:t>Simulation 3. </a:t>
            </a:r>
            <a:r>
              <a:rPr lang="fr" dirty="0">
                <a:ea typeface="+mn-lt"/>
                <a:cs typeface="+mn-lt"/>
              </a:rPr>
              <a:t>GReFoPS, Université d’Ottawa. </a:t>
            </a:r>
            <a:r>
              <a:rPr lang="fr-FR" dirty="0">
                <a:ea typeface="+mn-lt"/>
                <a:cs typeface="+mn-lt"/>
              </a:rPr>
              <a:t> </a:t>
            </a:r>
            <a:endParaRPr lang="fr-FR" dirty="0"/>
          </a:p>
          <a:p>
            <a:pPr marL="0" indent="0">
              <a:buNone/>
            </a:pPr>
            <a:endParaRPr lang="fr-FR" dirty="0">
              <a:solidFill>
                <a:srgbClr val="FF0000"/>
              </a:solidFill>
              <a:ea typeface="+mn-lt"/>
              <a:cs typeface="+mn-lt"/>
            </a:endParaRPr>
          </a:p>
          <a:p>
            <a:endParaRPr lang="fr-FR" dirty="0"/>
          </a:p>
          <a:p>
            <a:pPr marL="0" indent="0">
              <a:buNone/>
            </a:pPr>
            <a:endParaRPr lang="fr-FR" dirty="0"/>
          </a:p>
          <a:p>
            <a:endParaRPr lang="fr-FR" dirty="0"/>
          </a:p>
        </p:txBody>
      </p:sp>
    </p:spTree>
    <p:extLst>
      <p:ext uri="{BB962C8B-B14F-4D97-AF65-F5344CB8AC3E}">
        <p14:creationId xmlns:p14="http://schemas.microsoft.com/office/powerpoint/2010/main" val="2441412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2E7193-909A-480D-870B-6568761DFF02}"/>
              </a:ext>
            </a:extLst>
          </p:cNvPr>
          <p:cNvSpPr>
            <a:spLocks noGrp="1"/>
          </p:cNvSpPr>
          <p:nvPr>
            <p:ph type="title"/>
            <p:custDataLst>
              <p:tags r:id="rId1"/>
            </p:custDataLst>
          </p:nvPr>
        </p:nvSpPr>
        <p:spPr/>
        <p:txBody>
          <a:bodyPr/>
          <a:lstStyle/>
          <a:p>
            <a:r>
              <a:rPr lang="fr-CA" dirty="0"/>
              <a:t>REMERCIEMENTS</a:t>
            </a:r>
          </a:p>
        </p:txBody>
      </p:sp>
      <p:sp>
        <p:nvSpPr>
          <p:cNvPr id="4" name="Espace réservé du contenu 2">
            <a:extLst>
              <a:ext uri="{FF2B5EF4-FFF2-40B4-BE49-F238E27FC236}">
                <a16:creationId xmlns:a16="http://schemas.microsoft.com/office/drawing/2014/main" id="{9424B76C-7B9E-4244-B5E3-F2B75CB47D9D}"/>
              </a:ext>
            </a:extLst>
          </p:cNvPr>
          <p:cNvSpPr>
            <a:spLocks noGrp="1"/>
          </p:cNvSpPr>
          <p:nvPr>
            <p:ph idx="1"/>
            <p:custDataLst>
              <p:tags r:id="rId2"/>
            </p:custDataLst>
          </p:nvPr>
        </p:nvSpPr>
        <p:spPr>
          <a:xfrm>
            <a:off x="1615698" y="3285755"/>
            <a:ext cx="8825659" cy="1263207"/>
          </a:xfrm>
        </p:spPr>
        <p:txBody>
          <a:bodyPr vert="horz" lIns="91440" tIns="45720" rIns="91440" bIns="45720" rtlCol="0" anchor="t">
            <a:normAutofit/>
          </a:bodyPr>
          <a:lstStyle/>
          <a:p>
            <a:pPr marL="0" indent="0" algn="ctr">
              <a:buNone/>
            </a:pPr>
            <a:r>
              <a:rPr lang="fr-FR" sz="2000" dirty="0">
                <a:ea typeface="+mn-lt"/>
                <a:cs typeface="+mn-lt"/>
              </a:rPr>
              <a:t>La réalisation de ces outils d’apprentissage par simulation a été rendue possible grâce à un soutien financier du CNFS - Volet Université d’Ottawa </a:t>
            </a:r>
            <a:endParaRPr lang="fr-FR" sz="2000" dirty="0"/>
          </a:p>
        </p:txBody>
      </p:sp>
    </p:spTree>
    <p:extLst>
      <p:ext uri="{BB962C8B-B14F-4D97-AF65-F5344CB8AC3E}">
        <p14:creationId xmlns:p14="http://schemas.microsoft.com/office/powerpoint/2010/main" val="986804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8A40778F-8E2D-4676-B3A3-63F8AE3D1C87}"/>
              </a:ext>
            </a:extLst>
          </p:cNvPr>
          <p:cNvSpPr>
            <a:spLocks noGrp="1"/>
          </p:cNvSpPr>
          <p:nvPr>
            <p:ph type="title"/>
            <p:custDataLst>
              <p:tags r:id="rId1"/>
            </p:custDataLst>
          </p:nvPr>
        </p:nvSpPr>
        <p:spPr>
          <a:xfrm>
            <a:off x="1155700" y="973138"/>
            <a:ext cx="8761413" cy="708025"/>
          </a:xfrm>
        </p:spPr>
        <p:txBody>
          <a:bodyPr/>
          <a:lstStyle/>
          <a:p>
            <a:r>
              <a:rPr lang="fr-FR" dirty="0"/>
              <a:t>INTRODUCTION À LA BOÎTE À OUTILS </a:t>
            </a:r>
          </a:p>
        </p:txBody>
      </p:sp>
      <p:sp>
        <p:nvSpPr>
          <p:cNvPr id="5" name="Espace réservé du contenu 2">
            <a:extLst>
              <a:ext uri="{FF2B5EF4-FFF2-40B4-BE49-F238E27FC236}">
                <a16:creationId xmlns:a16="http://schemas.microsoft.com/office/drawing/2014/main" id="{1413CBE1-3BD2-4FE6-9F91-88243F90DF4F}"/>
              </a:ext>
            </a:extLst>
          </p:cNvPr>
          <p:cNvSpPr>
            <a:spLocks noGrp="1"/>
          </p:cNvSpPr>
          <p:nvPr>
            <p:ph idx="1"/>
            <p:custDataLst>
              <p:tags r:id="rId2"/>
            </p:custDataLst>
          </p:nvPr>
        </p:nvSpPr>
        <p:spPr>
          <a:xfrm>
            <a:off x="1683170" y="2603500"/>
            <a:ext cx="8825659" cy="3416300"/>
          </a:xfrm>
        </p:spPr>
        <p:txBody>
          <a:bodyPr vert="horz" lIns="91440" tIns="45720" rIns="91440" bIns="45720" rtlCol="0" anchor="t">
            <a:normAutofit/>
          </a:bodyPr>
          <a:lstStyle/>
          <a:p>
            <a:pPr marL="0" indent="0" algn="ctr">
              <a:buNone/>
            </a:pPr>
            <a:r>
              <a:rPr lang="fr-FR" dirty="0">
                <a:solidFill>
                  <a:schemeClr val="tx1"/>
                </a:solidFill>
                <a:latin typeface="Raleway"/>
              </a:rPr>
              <a:t>L’offre active (OA) est un enjeu central à l’accès à des services sociaux et de santé en français pour les membres de communautés francophones en situation minoritaire (CFSM). Il est important que les futurs professionnels de la santé soient outillés pour reconnaître les enjeux liés à l’OA, afin d’améliorer l’aisance des CFSM à se prévaloir de ces services. C’est donc ainsi qu’une équipe de professeurs de l’Université d’Ottawa, en collaboration avec des professeurs du Collège de La Cité et de l’Université de Moncton ont conçu une boîte à outils pour les professeurs et coordonnateurs de divers programmes en santé et service social qui souhaitent offrir des simulations axées sur l’offre active dans le cadre de leur cours. Cette boîte à outils contient 3 scénarios de simulations, une grille d’observation pour évaluer la compétence d’offre active du français dans un contexte de francophone minoritaire chez les étudiants ou stagiaires et un guide d’utilisation pour la grille. </a:t>
            </a:r>
            <a:endParaRPr lang="fr-FR" dirty="0">
              <a:solidFill>
                <a:schemeClr val="tx1"/>
              </a:solidFill>
            </a:endParaRPr>
          </a:p>
        </p:txBody>
      </p:sp>
    </p:spTree>
    <p:extLst>
      <p:ext uri="{BB962C8B-B14F-4D97-AF65-F5344CB8AC3E}">
        <p14:creationId xmlns:p14="http://schemas.microsoft.com/office/powerpoint/2010/main" val="3847506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000C36E-AAFD-4188-BB55-FAE4A82728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flipH="1">
            <a:off x="0" y="0"/>
            <a:ext cx="12192000" cy="6858000"/>
          </a:xfrm>
          <a:prstGeom prst="rect">
            <a:avLst/>
          </a:prstGeom>
          <a:blipFill>
            <a:blip r:embed="rId13">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13CB6D4A-4ADE-4BAF-BB67-7E9E8AB2C8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bwMode="gray">
          <a:xfrm flipH="1">
            <a:off x="343043" y="402165"/>
            <a:ext cx="673865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3" name="Oval 12">
            <a:extLst>
              <a:ext uri="{FF2B5EF4-FFF2-40B4-BE49-F238E27FC236}">
                <a16:creationId xmlns:a16="http://schemas.microsoft.com/office/drawing/2014/main" id="{2065753A-F15B-43F6-B811-03D5434266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flipH="1">
            <a:off x="799519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Freeform 5">
            <a:extLst>
              <a:ext uri="{FF2B5EF4-FFF2-40B4-BE49-F238E27FC236}">
                <a16:creationId xmlns:a16="http://schemas.microsoft.com/office/drawing/2014/main" id="{219AED55-7F29-4A42-9B4E-43EA055109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bwMode="gray">
          <a:xfrm rot="5677511" flipH="1">
            <a:off x="6355223"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a:extLst>
              <a:ext uri="{FF2B5EF4-FFF2-40B4-BE49-F238E27FC236}">
                <a16:creationId xmlns:a16="http://schemas.microsoft.com/office/drawing/2014/main" id="{3394EDF3-F539-40F8-9354-FE02885829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bwMode="gray">
          <a:xfrm rot="5400000" flipH="1">
            <a:off x="4512068"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9" name="Oval 18">
            <a:extLst>
              <a:ext uri="{FF2B5EF4-FFF2-40B4-BE49-F238E27FC236}">
                <a16:creationId xmlns:a16="http://schemas.microsoft.com/office/drawing/2014/main" id="{25236E71-242B-4CE7-96BC-B66F91F9DF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flipH="1">
            <a:off x="9818848"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a:extLst>
              <a:ext uri="{FF2B5EF4-FFF2-40B4-BE49-F238E27FC236}">
                <a16:creationId xmlns:a16="http://schemas.microsoft.com/office/drawing/2014/main" id="{683A5930-ABB0-4C7A-8E96-AB945DFB0D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bwMode="gray">
          <a:xfrm flipH="1">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2" name="Titre 1">
            <a:extLst>
              <a:ext uri="{FF2B5EF4-FFF2-40B4-BE49-F238E27FC236}">
                <a16:creationId xmlns:a16="http://schemas.microsoft.com/office/drawing/2014/main" id="{58960E58-1137-406D-86F7-D26099DDD2A4}"/>
              </a:ext>
            </a:extLst>
          </p:cNvPr>
          <p:cNvSpPr>
            <a:spLocks noGrp="1"/>
          </p:cNvSpPr>
          <p:nvPr>
            <p:ph type="title"/>
            <p:custDataLst>
              <p:tags r:id="rId8"/>
            </p:custDataLst>
          </p:nvPr>
        </p:nvSpPr>
        <p:spPr>
          <a:xfrm>
            <a:off x="8471239" y="973667"/>
            <a:ext cx="2942210" cy="4833745"/>
          </a:xfrm>
        </p:spPr>
        <p:txBody>
          <a:bodyPr>
            <a:normAutofit/>
          </a:bodyPr>
          <a:lstStyle/>
          <a:p>
            <a:r>
              <a:rPr lang="fr-CA">
                <a:solidFill>
                  <a:srgbClr val="EBEBEB"/>
                </a:solidFill>
              </a:rPr>
              <a:t>CONTENU</a:t>
            </a:r>
          </a:p>
        </p:txBody>
      </p:sp>
      <p:sp>
        <p:nvSpPr>
          <p:cNvPr id="23" name="Rectangle 22">
            <a:extLst>
              <a:ext uri="{FF2B5EF4-FFF2-40B4-BE49-F238E27FC236}">
                <a16:creationId xmlns:a16="http://schemas.microsoft.com/office/drawing/2014/main" id="{33E51D9F-DA72-49DE-9183-76B062B385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9"/>
            </p:custDataLst>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pSp>
        <p:nvGrpSpPr>
          <p:cNvPr id="4" name="Groupe 3">
            <a:extLst>
              <a:ext uri="{FF2B5EF4-FFF2-40B4-BE49-F238E27FC236}">
                <a16:creationId xmlns:a16="http://schemas.microsoft.com/office/drawing/2014/main" id="{D5BC61D3-8CF2-4FBA-AA72-15CE5A79E54C}"/>
              </a:ext>
            </a:extLst>
          </p:cNvPr>
          <p:cNvGrpSpPr/>
          <p:nvPr>
            <p:custDataLst>
              <p:tags r:id="rId10"/>
            </p:custDataLst>
          </p:nvPr>
        </p:nvGrpSpPr>
        <p:grpSpPr>
          <a:xfrm>
            <a:off x="964907" y="974268"/>
            <a:ext cx="6116795" cy="4927525"/>
            <a:chOff x="964907" y="974268"/>
            <a:chExt cx="6116795" cy="4927525"/>
          </a:xfrm>
        </p:grpSpPr>
        <p:sp>
          <p:nvSpPr>
            <p:cNvPr id="6" name="Rectangle : coins arrondis 5">
              <a:extLst>
                <a:ext uri="{FF2B5EF4-FFF2-40B4-BE49-F238E27FC236}">
                  <a16:creationId xmlns:a16="http://schemas.microsoft.com/office/drawing/2014/main" id="{D3BBEAC3-1762-478E-A5C2-6A97A58DE4BA}"/>
                </a:ext>
              </a:extLst>
            </p:cNvPr>
            <p:cNvSpPr/>
            <p:nvPr/>
          </p:nvSpPr>
          <p:spPr>
            <a:xfrm>
              <a:off x="964907" y="974268"/>
              <a:ext cx="6116795" cy="1407864"/>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8" name="Forme libre : forme 7">
              <a:extLst>
                <a:ext uri="{FF2B5EF4-FFF2-40B4-BE49-F238E27FC236}">
                  <a16:creationId xmlns:a16="http://schemas.microsoft.com/office/drawing/2014/main" id="{E898A68B-8122-4E5A-8D56-2AF8CEEED4D2}"/>
                </a:ext>
              </a:extLst>
            </p:cNvPr>
            <p:cNvSpPr/>
            <p:nvPr/>
          </p:nvSpPr>
          <p:spPr>
            <a:xfrm>
              <a:off x="2590990" y="974268"/>
              <a:ext cx="4490711" cy="1407864"/>
            </a:xfrm>
            <a:custGeom>
              <a:avLst/>
              <a:gdLst>
                <a:gd name="connsiteX0" fmla="*/ 0 w 4490711"/>
                <a:gd name="connsiteY0" fmla="*/ 0 h 1407864"/>
                <a:gd name="connsiteX1" fmla="*/ 4490711 w 4490711"/>
                <a:gd name="connsiteY1" fmla="*/ 0 h 1407864"/>
                <a:gd name="connsiteX2" fmla="*/ 4490711 w 4490711"/>
                <a:gd name="connsiteY2" fmla="*/ 1407864 h 1407864"/>
                <a:gd name="connsiteX3" fmla="*/ 0 w 4490711"/>
                <a:gd name="connsiteY3" fmla="*/ 1407864 h 1407864"/>
                <a:gd name="connsiteX4" fmla="*/ 0 w 4490711"/>
                <a:gd name="connsiteY4" fmla="*/ 0 h 14078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0711" h="1407864">
                  <a:moveTo>
                    <a:pt x="0" y="0"/>
                  </a:moveTo>
                  <a:lnTo>
                    <a:pt x="4490711" y="0"/>
                  </a:lnTo>
                  <a:lnTo>
                    <a:pt x="4490711" y="1407864"/>
                  </a:lnTo>
                  <a:lnTo>
                    <a:pt x="0" y="140786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48999" tIns="148999" rIns="148999" bIns="148999" numCol="1" spcCol="1270" anchor="ctr" anchorCtr="0">
              <a:noAutofit/>
            </a:bodyPr>
            <a:lstStyle/>
            <a:p>
              <a:pPr marL="0" lvl="0" indent="0" algn="l" defTabSz="1111250">
                <a:lnSpc>
                  <a:spcPct val="90000"/>
                </a:lnSpc>
                <a:spcBef>
                  <a:spcPct val="0"/>
                </a:spcBef>
                <a:spcAft>
                  <a:spcPct val="35000"/>
                </a:spcAft>
                <a:buNone/>
              </a:pPr>
              <a:r>
                <a:rPr lang="fr-CA" sz="2500" b="0" i="0" kern="1200"/>
                <a:t>Grille d’observation</a:t>
              </a:r>
              <a:endParaRPr lang="en-US" sz="2500" kern="1200"/>
            </a:p>
          </p:txBody>
        </p:sp>
        <p:sp>
          <p:nvSpPr>
            <p:cNvPr id="10" name="Rectangle : coins arrondis 9">
              <a:extLst>
                <a:ext uri="{FF2B5EF4-FFF2-40B4-BE49-F238E27FC236}">
                  <a16:creationId xmlns:a16="http://schemas.microsoft.com/office/drawing/2014/main" id="{6D28B810-49EB-414B-BB68-F17D6F62DCBA}"/>
                </a:ext>
              </a:extLst>
            </p:cNvPr>
            <p:cNvSpPr/>
            <p:nvPr/>
          </p:nvSpPr>
          <p:spPr>
            <a:xfrm>
              <a:off x="964907" y="2734098"/>
              <a:ext cx="6116795" cy="1407864"/>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12" name="Rectangle 11" descr="Right Pointing Backhand Index">
              <a:extLst>
                <a:ext uri="{FF2B5EF4-FFF2-40B4-BE49-F238E27FC236}">
                  <a16:creationId xmlns:a16="http://schemas.microsoft.com/office/drawing/2014/main" id="{491AA31C-48DB-44BA-A35A-85128F7CC455}"/>
                </a:ext>
              </a:extLst>
            </p:cNvPr>
            <p:cNvSpPr/>
            <p:nvPr/>
          </p:nvSpPr>
          <p:spPr>
            <a:xfrm>
              <a:off x="1390785" y="3050868"/>
              <a:ext cx="774325" cy="774325"/>
            </a:xfrm>
            <a:prstGeom prst="rect">
              <a:avLst/>
            </a:prstGeom>
            <a: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a:blip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sp>
        <p:sp>
          <p:nvSpPr>
            <p:cNvPr id="14" name="Forme libre : forme 13">
              <a:extLst>
                <a:ext uri="{FF2B5EF4-FFF2-40B4-BE49-F238E27FC236}">
                  <a16:creationId xmlns:a16="http://schemas.microsoft.com/office/drawing/2014/main" id="{16D17E2B-FBE2-4877-B16B-977CD608D8CE}"/>
                </a:ext>
              </a:extLst>
            </p:cNvPr>
            <p:cNvSpPr/>
            <p:nvPr/>
          </p:nvSpPr>
          <p:spPr>
            <a:xfrm>
              <a:off x="2590990" y="2734098"/>
              <a:ext cx="4490711" cy="1407864"/>
            </a:xfrm>
            <a:custGeom>
              <a:avLst/>
              <a:gdLst>
                <a:gd name="connsiteX0" fmla="*/ 0 w 4490711"/>
                <a:gd name="connsiteY0" fmla="*/ 0 h 1407864"/>
                <a:gd name="connsiteX1" fmla="*/ 4490711 w 4490711"/>
                <a:gd name="connsiteY1" fmla="*/ 0 h 1407864"/>
                <a:gd name="connsiteX2" fmla="*/ 4490711 w 4490711"/>
                <a:gd name="connsiteY2" fmla="*/ 1407864 h 1407864"/>
                <a:gd name="connsiteX3" fmla="*/ 0 w 4490711"/>
                <a:gd name="connsiteY3" fmla="*/ 1407864 h 1407864"/>
                <a:gd name="connsiteX4" fmla="*/ 0 w 4490711"/>
                <a:gd name="connsiteY4" fmla="*/ 0 h 14078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0711" h="1407864">
                  <a:moveTo>
                    <a:pt x="0" y="0"/>
                  </a:moveTo>
                  <a:lnTo>
                    <a:pt x="4490711" y="0"/>
                  </a:lnTo>
                  <a:lnTo>
                    <a:pt x="4490711" y="1407864"/>
                  </a:lnTo>
                  <a:lnTo>
                    <a:pt x="0" y="140786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48999" tIns="148999" rIns="148999" bIns="148999" numCol="1" spcCol="1270" anchor="ctr" anchorCtr="0">
              <a:noAutofit/>
            </a:bodyPr>
            <a:lstStyle/>
            <a:p>
              <a:pPr marL="0" lvl="0" indent="0" algn="l" defTabSz="1111250">
                <a:lnSpc>
                  <a:spcPct val="90000"/>
                </a:lnSpc>
                <a:spcBef>
                  <a:spcPct val="0"/>
                </a:spcBef>
                <a:spcAft>
                  <a:spcPct val="35000"/>
                </a:spcAft>
                <a:buNone/>
              </a:pPr>
              <a:r>
                <a:rPr lang="fr-CA" sz="2500" b="0" i="0" kern="1200" dirty="0"/>
                <a:t>Guide d’utilisation</a:t>
              </a:r>
              <a:endParaRPr lang="en-US" sz="2500" kern="1200" dirty="0"/>
            </a:p>
          </p:txBody>
        </p:sp>
        <p:sp>
          <p:nvSpPr>
            <p:cNvPr id="16" name="Rectangle : coins arrondis 15">
              <a:extLst>
                <a:ext uri="{FF2B5EF4-FFF2-40B4-BE49-F238E27FC236}">
                  <a16:creationId xmlns:a16="http://schemas.microsoft.com/office/drawing/2014/main" id="{16F59806-99AE-4F56-9609-D270AD93E24C}"/>
                </a:ext>
              </a:extLst>
            </p:cNvPr>
            <p:cNvSpPr/>
            <p:nvPr/>
          </p:nvSpPr>
          <p:spPr>
            <a:xfrm>
              <a:off x="964907" y="4493929"/>
              <a:ext cx="6116795" cy="1407864"/>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18" name="Rectangle 17" descr="Engrenages">
              <a:extLst>
                <a:ext uri="{FF2B5EF4-FFF2-40B4-BE49-F238E27FC236}">
                  <a16:creationId xmlns:a16="http://schemas.microsoft.com/office/drawing/2014/main" id="{34F49BF9-01BC-4DB2-BE3C-AC743BFD8C99}"/>
                </a:ext>
              </a:extLst>
            </p:cNvPr>
            <p:cNvSpPr/>
            <p:nvPr/>
          </p:nvSpPr>
          <p:spPr>
            <a:xfrm>
              <a:off x="1390785" y="4810698"/>
              <a:ext cx="774325" cy="774325"/>
            </a:xfrm>
            <a:prstGeom prst="rect">
              <a:avLst/>
            </a:prstGeom>
            <a: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a:blipFill>
            <a:ln>
              <a:noFill/>
            </a:ln>
          </p:spPr>
          <p:style>
            <a:lnRef idx="2">
              <a:scrgbClr r="0" g="0" b="0"/>
            </a:lnRef>
            <a:fillRef idx="1">
              <a:scrgbClr r="0" g="0" b="0"/>
            </a:fillRef>
            <a:effectRef idx="0">
              <a:schemeClr val="accent4">
                <a:hueOff val="0"/>
                <a:satOff val="0"/>
                <a:lumOff val="0"/>
                <a:alphaOff val="0"/>
              </a:schemeClr>
            </a:effectRef>
            <a:fontRef idx="minor">
              <a:schemeClr val="lt1"/>
            </a:fontRef>
          </p:style>
        </p:sp>
        <p:sp>
          <p:nvSpPr>
            <p:cNvPr id="20" name="Forme libre : forme 19">
              <a:extLst>
                <a:ext uri="{FF2B5EF4-FFF2-40B4-BE49-F238E27FC236}">
                  <a16:creationId xmlns:a16="http://schemas.microsoft.com/office/drawing/2014/main" id="{0945FF70-ACAA-4F6A-BB3F-B927AA64CFD7}"/>
                </a:ext>
              </a:extLst>
            </p:cNvPr>
            <p:cNvSpPr/>
            <p:nvPr/>
          </p:nvSpPr>
          <p:spPr>
            <a:xfrm>
              <a:off x="2590990" y="4493929"/>
              <a:ext cx="4490711" cy="1407864"/>
            </a:xfrm>
            <a:custGeom>
              <a:avLst/>
              <a:gdLst>
                <a:gd name="connsiteX0" fmla="*/ 0 w 4490711"/>
                <a:gd name="connsiteY0" fmla="*/ 0 h 1407864"/>
                <a:gd name="connsiteX1" fmla="*/ 4490711 w 4490711"/>
                <a:gd name="connsiteY1" fmla="*/ 0 h 1407864"/>
                <a:gd name="connsiteX2" fmla="*/ 4490711 w 4490711"/>
                <a:gd name="connsiteY2" fmla="*/ 1407864 h 1407864"/>
                <a:gd name="connsiteX3" fmla="*/ 0 w 4490711"/>
                <a:gd name="connsiteY3" fmla="*/ 1407864 h 1407864"/>
                <a:gd name="connsiteX4" fmla="*/ 0 w 4490711"/>
                <a:gd name="connsiteY4" fmla="*/ 0 h 14078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0711" h="1407864">
                  <a:moveTo>
                    <a:pt x="0" y="0"/>
                  </a:moveTo>
                  <a:lnTo>
                    <a:pt x="4490711" y="0"/>
                  </a:lnTo>
                  <a:lnTo>
                    <a:pt x="4490711" y="1407864"/>
                  </a:lnTo>
                  <a:lnTo>
                    <a:pt x="0" y="140786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48999" tIns="148999" rIns="148999" bIns="148999" numCol="1" spcCol="1270" anchor="ctr" anchorCtr="0">
              <a:noAutofit/>
            </a:bodyPr>
            <a:lstStyle/>
            <a:p>
              <a:pPr marL="0" lvl="0" indent="0" algn="l" defTabSz="1111250">
                <a:lnSpc>
                  <a:spcPct val="90000"/>
                </a:lnSpc>
                <a:spcBef>
                  <a:spcPct val="0"/>
                </a:spcBef>
                <a:spcAft>
                  <a:spcPct val="35000"/>
                </a:spcAft>
                <a:buNone/>
              </a:pPr>
              <a:r>
                <a:rPr lang="fr-CA" sz="2500" dirty="0"/>
                <a:t>3</a:t>
              </a:r>
              <a:r>
                <a:rPr lang="fr-CA" sz="2500" b="0" i="0" kern="1200" dirty="0"/>
                <a:t> simulations</a:t>
              </a:r>
              <a:endParaRPr lang="en-US" sz="2500" kern="1200" dirty="0"/>
            </a:p>
          </p:txBody>
        </p:sp>
      </p:grpSp>
      <p:pic>
        <p:nvPicPr>
          <p:cNvPr id="24" name="Graphique 23" descr="Loupe">
            <a:extLst>
              <a:ext uri="{FF2B5EF4-FFF2-40B4-BE49-F238E27FC236}">
                <a16:creationId xmlns:a16="http://schemas.microsoft.com/office/drawing/2014/main" id="{338D30F4-155E-4771-9E08-DAA5410C4FF9}"/>
              </a:ext>
            </a:extLst>
          </p:cNvPr>
          <p:cNvPicPr>
            <a:picLocks noChangeAspect="1"/>
          </p:cNvPicPr>
          <p:nvPr>
            <p:custDataLst>
              <p:tags r:id="rId11"/>
            </p:custDataLst>
          </p:nvPr>
        </p:nvPicPr>
        <p:blipFill>
          <a:blip r:embed="rId18">
            <a:extLst>
              <a:ext uri="{96DAC541-7B7A-43D3-8B79-37D633B846F1}">
                <asvg:svgBlip xmlns:asvg="http://schemas.microsoft.com/office/drawing/2016/SVG/main" r:embed="rId19"/>
              </a:ext>
            </a:extLst>
          </a:blip>
          <a:stretch>
            <a:fillRect/>
          </a:stretch>
        </p:blipFill>
        <p:spPr>
          <a:xfrm>
            <a:off x="1299663" y="1272977"/>
            <a:ext cx="769827" cy="769827"/>
          </a:xfrm>
          <a:prstGeom prst="rect">
            <a:avLst/>
          </a:prstGeom>
        </p:spPr>
      </p:pic>
    </p:spTree>
    <p:extLst>
      <p:ext uri="{BB962C8B-B14F-4D97-AF65-F5344CB8AC3E}">
        <p14:creationId xmlns:p14="http://schemas.microsoft.com/office/powerpoint/2010/main" val="1630504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B3EF4D6-026A-4D52-B916-967329EE3F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5">
            <a:extLst>
              <a:ext uri="{FF2B5EF4-FFF2-40B4-BE49-F238E27FC236}">
                <a16:creationId xmlns:a16="http://schemas.microsoft.com/office/drawing/2014/main" id="{4DB4846F-6AA5-4DB3-9581-D95F22BD56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dirty="0"/>
          </a:p>
        </p:txBody>
      </p:sp>
      <p:sp>
        <p:nvSpPr>
          <p:cNvPr id="12" name="Freeform: Shape 11">
            <a:extLst>
              <a:ext uri="{FF2B5EF4-FFF2-40B4-BE49-F238E27FC236}">
                <a16:creationId xmlns:a16="http://schemas.microsoft.com/office/drawing/2014/main" id="{D54EC22E-2292-4292-A80B-E81DF64BFB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0" y="1780041"/>
            <a:ext cx="12192000" cy="5077959"/>
          </a:xfrm>
          <a:custGeom>
            <a:avLst/>
            <a:gdLst>
              <a:gd name="connsiteX0" fmla="*/ 12192000 w 12192000"/>
              <a:gd name="connsiteY0" fmla="*/ 0 h 5077959"/>
              <a:gd name="connsiteX1" fmla="*/ 12192000 w 12192000"/>
              <a:gd name="connsiteY1" fmla="*/ 1972152 h 5077959"/>
              <a:gd name="connsiteX2" fmla="*/ 12192000 w 12192000"/>
              <a:gd name="connsiteY2" fmla="*/ 2361342 h 5077959"/>
              <a:gd name="connsiteX3" fmla="*/ 12192000 w 12192000"/>
              <a:gd name="connsiteY3" fmla="*/ 5077959 h 5077959"/>
              <a:gd name="connsiteX4" fmla="*/ 0 w 12192000"/>
              <a:gd name="connsiteY4" fmla="*/ 5077959 h 5077959"/>
              <a:gd name="connsiteX5" fmla="*/ 0 w 12192000"/>
              <a:gd name="connsiteY5" fmla="*/ 2361342 h 5077959"/>
              <a:gd name="connsiteX6" fmla="*/ 0 w 12192000"/>
              <a:gd name="connsiteY6" fmla="*/ 1972152 h 5077959"/>
              <a:gd name="connsiteX7" fmla="*/ 0 w 12192000"/>
              <a:gd name="connsiteY7" fmla="*/ 12515 h 5077959"/>
              <a:gd name="connsiteX8" fmla="*/ 108623 w 12192000"/>
              <a:gd name="connsiteY8" fmla="*/ 29540 h 5077959"/>
              <a:gd name="connsiteX9" fmla="*/ 300195 w 12192000"/>
              <a:gd name="connsiteY9" fmla="*/ 56163 h 5077959"/>
              <a:gd name="connsiteX10" fmla="*/ 527528 w 12192000"/>
              <a:gd name="connsiteY10" fmla="*/ 88041 h 5077959"/>
              <a:gd name="connsiteX11" fmla="*/ 779127 w 12192000"/>
              <a:gd name="connsiteY11" fmla="*/ 121671 h 5077959"/>
              <a:gd name="connsiteX12" fmla="*/ 1062654 w 12192000"/>
              <a:gd name="connsiteY12" fmla="*/ 157052 h 5077959"/>
              <a:gd name="connsiteX13" fmla="*/ 1371726 w 12192000"/>
              <a:gd name="connsiteY13" fmla="*/ 194535 h 5077959"/>
              <a:gd name="connsiteX14" fmla="*/ 1707616 w 12192000"/>
              <a:gd name="connsiteY14" fmla="*/ 232018 h 5077959"/>
              <a:gd name="connsiteX15" fmla="*/ 2065219 w 12192000"/>
              <a:gd name="connsiteY15" fmla="*/ 270201 h 5077959"/>
              <a:gd name="connsiteX16" fmla="*/ 2450918 w 12192000"/>
              <a:gd name="connsiteY16" fmla="*/ 305583 h 5077959"/>
              <a:gd name="connsiteX17" fmla="*/ 2854496 w 12192000"/>
              <a:gd name="connsiteY17" fmla="*/ 339562 h 5077959"/>
              <a:gd name="connsiteX18" fmla="*/ 3281065 w 12192000"/>
              <a:gd name="connsiteY18" fmla="*/ 370390 h 5077959"/>
              <a:gd name="connsiteX19" fmla="*/ 3725514 w 12192000"/>
              <a:gd name="connsiteY19" fmla="*/ 399815 h 5077959"/>
              <a:gd name="connsiteX20" fmla="*/ 4189119 w 12192000"/>
              <a:gd name="connsiteY20" fmla="*/ 427490 h 5077959"/>
              <a:gd name="connsiteX21" fmla="*/ 4426671 w 12192000"/>
              <a:gd name="connsiteY21" fmla="*/ 437298 h 5077959"/>
              <a:gd name="connsiteX22" fmla="*/ 4669330 w 12192000"/>
              <a:gd name="connsiteY22" fmla="*/ 448158 h 5077959"/>
              <a:gd name="connsiteX23" fmla="*/ 4915819 w 12192000"/>
              <a:gd name="connsiteY23" fmla="*/ 458317 h 5077959"/>
              <a:gd name="connsiteX24" fmla="*/ 5163586 w 12192000"/>
              <a:gd name="connsiteY24" fmla="*/ 464973 h 5077959"/>
              <a:gd name="connsiteX25" fmla="*/ 5416461 w 12192000"/>
              <a:gd name="connsiteY25" fmla="*/ 470928 h 5077959"/>
              <a:gd name="connsiteX26" fmla="*/ 5671892 w 12192000"/>
              <a:gd name="connsiteY26" fmla="*/ 477234 h 5077959"/>
              <a:gd name="connsiteX27" fmla="*/ 5932430 w 12192000"/>
              <a:gd name="connsiteY27" fmla="*/ 481437 h 5077959"/>
              <a:gd name="connsiteX28" fmla="*/ 6195523 w 12192000"/>
              <a:gd name="connsiteY28" fmla="*/ 481437 h 5077959"/>
              <a:gd name="connsiteX29" fmla="*/ 6461170 w 12192000"/>
              <a:gd name="connsiteY29" fmla="*/ 483539 h 5077959"/>
              <a:gd name="connsiteX30" fmla="*/ 6729372 w 12192000"/>
              <a:gd name="connsiteY30" fmla="*/ 481437 h 5077959"/>
              <a:gd name="connsiteX31" fmla="*/ 7001406 w 12192000"/>
              <a:gd name="connsiteY31" fmla="*/ 477234 h 5077959"/>
              <a:gd name="connsiteX32" fmla="*/ 7273439 w 12192000"/>
              <a:gd name="connsiteY32" fmla="*/ 473380 h 5077959"/>
              <a:gd name="connsiteX33" fmla="*/ 7549303 w 12192000"/>
              <a:gd name="connsiteY33" fmla="*/ 464973 h 5077959"/>
              <a:gd name="connsiteX34" fmla="*/ 7827722 w 12192000"/>
              <a:gd name="connsiteY34" fmla="*/ 456215 h 5077959"/>
              <a:gd name="connsiteX35" fmla="*/ 8106140 w 12192000"/>
              <a:gd name="connsiteY35" fmla="*/ 446056 h 5077959"/>
              <a:gd name="connsiteX36" fmla="*/ 8387114 w 12192000"/>
              <a:gd name="connsiteY36" fmla="*/ 431694 h 5077959"/>
              <a:gd name="connsiteX37" fmla="*/ 8670640 w 12192000"/>
              <a:gd name="connsiteY37" fmla="*/ 414528 h 5077959"/>
              <a:gd name="connsiteX38" fmla="*/ 8955446 w 12192000"/>
              <a:gd name="connsiteY38" fmla="*/ 398064 h 5077959"/>
              <a:gd name="connsiteX39" fmla="*/ 9240250 w 12192000"/>
              <a:gd name="connsiteY39" fmla="*/ 377045 h 5077959"/>
              <a:gd name="connsiteX40" fmla="*/ 9528886 w 12192000"/>
              <a:gd name="connsiteY40" fmla="*/ 351823 h 5077959"/>
              <a:gd name="connsiteX41" fmla="*/ 9813691 w 12192000"/>
              <a:gd name="connsiteY41" fmla="*/ 326601 h 5077959"/>
              <a:gd name="connsiteX42" fmla="*/ 10103603 w 12192000"/>
              <a:gd name="connsiteY42" fmla="*/ 297525 h 5077959"/>
              <a:gd name="connsiteX43" fmla="*/ 10394794 w 12192000"/>
              <a:gd name="connsiteY43" fmla="*/ 265647 h 5077959"/>
              <a:gd name="connsiteX44" fmla="*/ 10682153 w 12192000"/>
              <a:gd name="connsiteY44" fmla="*/ 232018 h 5077959"/>
              <a:gd name="connsiteX45" fmla="*/ 10973344 w 12192000"/>
              <a:gd name="connsiteY45" fmla="*/ 192783 h 5077959"/>
              <a:gd name="connsiteX46" fmla="*/ 11263257 w 12192000"/>
              <a:gd name="connsiteY46" fmla="*/ 150746 h 5077959"/>
              <a:gd name="connsiteX47" fmla="*/ 11554448 w 12192000"/>
              <a:gd name="connsiteY47" fmla="*/ 109060 h 5077959"/>
              <a:gd name="connsiteX48" fmla="*/ 11844360 w 12192000"/>
              <a:gd name="connsiteY48" fmla="*/ 60367 h 5077959"/>
              <a:gd name="connsiteX49" fmla="*/ 12132996 w 12192000"/>
              <a:gd name="connsiteY49" fmla="*/ 10623 h 5077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12192000" h="5077959">
                <a:moveTo>
                  <a:pt x="12192000" y="0"/>
                </a:moveTo>
                <a:lnTo>
                  <a:pt x="12192000" y="1972152"/>
                </a:lnTo>
                <a:lnTo>
                  <a:pt x="12192000" y="2361342"/>
                </a:lnTo>
                <a:lnTo>
                  <a:pt x="12192000" y="5077959"/>
                </a:lnTo>
                <a:lnTo>
                  <a:pt x="0" y="5077959"/>
                </a:lnTo>
                <a:lnTo>
                  <a:pt x="0" y="2361342"/>
                </a:lnTo>
                <a:lnTo>
                  <a:pt x="0" y="1972152"/>
                </a:lnTo>
                <a:lnTo>
                  <a:pt x="0" y="12515"/>
                </a:lnTo>
                <a:lnTo>
                  <a:pt x="108623" y="29540"/>
                </a:lnTo>
                <a:lnTo>
                  <a:pt x="300195" y="56163"/>
                </a:lnTo>
                <a:lnTo>
                  <a:pt x="527528" y="88041"/>
                </a:lnTo>
                <a:lnTo>
                  <a:pt x="779127" y="121671"/>
                </a:lnTo>
                <a:lnTo>
                  <a:pt x="1062654" y="157052"/>
                </a:lnTo>
                <a:lnTo>
                  <a:pt x="1371726" y="194535"/>
                </a:lnTo>
                <a:lnTo>
                  <a:pt x="1707616" y="232018"/>
                </a:lnTo>
                <a:lnTo>
                  <a:pt x="2065219" y="270201"/>
                </a:lnTo>
                <a:lnTo>
                  <a:pt x="2450918" y="305583"/>
                </a:lnTo>
                <a:lnTo>
                  <a:pt x="2854496" y="339562"/>
                </a:lnTo>
                <a:lnTo>
                  <a:pt x="3281065" y="370390"/>
                </a:lnTo>
                <a:lnTo>
                  <a:pt x="3725514" y="399815"/>
                </a:lnTo>
                <a:lnTo>
                  <a:pt x="4189119" y="427490"/>
                </a:lnTo>
                <a:lnTo>
                  <a:pt x="4426671" y="437298"/>
                </a:lnTo>
                <a:lnTo>
                  <a:pt x="4669330" y="448158"/>
                </a:lnTo>
                <a:lnTo>
                  <a:pt x="4915819" y="458317"/>
                </a:lnTo>
                <a:lnTo>
                  <a:pt x="5163586" y="464973"/>
                </a:lnTo>
                <a:lnTo>
                  <a:pt x="5416461" y="470928"/>
                </a:lnTo>
                <a:lnTo>
                  <a:pt x="5671892" y="477234"/>
                </a:lnTo>
                <a:lnTo>
                  <a:pt x="5932430" y="481437"/>
                </a:lnTo>
                <a:lnTo>
                  <a:pt x="6195523" y="481437"/>
                </a:lnTo>
                <a:lnTo>
                  <a:pt x="6461170" y="483539"/>
                </a:lnTo>
                <a:lnTo>
                  <a:pt x="6729372" y="481437"/>
                </a:lnTo>
                <a:lnTo>
                  <a:pt x="7001406" y="477234"/>
                </a:lnTo>
                <a:lnTo>
                  <a:pt x="7273439" y="473380"/>
                </a:lnTo>
                <a:lnTo>
                  <a:pt x="7549303" y="464973"/>
                </a:lnTo>
                <a:lnTo>
                  <a:pt x="7827722" y="456215"/>
                </a:lnTo>
                <a:lnTo>
                  <a:pt x="8106140" y="446056"/>
                </a:lnTo>
                <a:lnTo>
                  <a:pt x="8387114" y="431694"/>
                </a:lnTo>
                <a:lnTo>
                  <a:pt x="8670640" y="414528"/>
                </a:lnTo>
                <a:lnTo>
                  <a:pt x="8955446" y="398064"/>
                </a:lnTo>
                <a:lnTo>
                  <a:pt x="9240250" y="377045"/>
                </a:lnTo>
                <a:lnTo>
                  <a:pt x="9528886" y="351823"/>
                </a:lnTo>
                <a:lnTo>
                  <a:pt x="9813691" y="326601"/>
                </a:lnTo>
                <a:lnTo>
                  <a:pt x="10103603" y="297525"/>
                </a:lnTo>
                <a:lnTo>
                  <a:pt x="10394794" y="265647"/>
                </a:lnTo>
                <a:lnTo>
                  <a:pt x="10682153" y="232018"/>
                </a:lnTo>
                <a:lnTo>
                  <a:pt x="10973344" y="192783"/>
                </a:lnTo>
                <a:lnTo>
                  <a:pt x="11263257" y="150746"/>
                </a:lnTo>
                <a:lnTo>
                  <a:pt x="11554448" y="109060"/>
                </a:lnTo>
                <a:lnTo>
                  <a:pt x="11844360" y="60367"/>
                </a:lnTo>
                <a:lnTo>
                  <a:pt x="12132996" y="10623"/>
                </a:lnTo>
                <a:close/>
              </a:path>
            </a:pathLst>
          </a:custGeom>
          <a:solidFill>
            <a:srgbClr val="FFFFFF"/>
          </a:solidFill>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14" name="Rectangle 13">
            <a:extLst>
              <a:ext uri="{FF2B5EF4-FFF2-40B4-BE49-F238E27FC236}">
                <a16:creationId xmlns:a16="http://schemas.microsoft.com/office/drawing/2014/main" id="{CC1C7165-8A3A-44EB-88D0-4EFA36A004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Freeform 5">
            <a:extLst>
              <a:ext uri="{FF2B5EF4-FFF2-40B4-BE49-F238E27FC236}">
                <a16:creationId xmlns:a16="http://schemas.microsoft.com/office/drawing/2014/main" id="{A1081473-BB93-49A4-B605-4E20537397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accent1"/>
          </a:solidFill>
          <a:ln>
            <a:noFill/>
          </a:ln>
        </p:spPr>
      </p:sp>
      <p:sp>
        <p:nvSpPr>
          <p:cNvPr id="2" name="Titre 1">
            <a:extLst>
              <a:ext uri="{FF2B5EF4-FFF2-40B4-BE49-F238E27FC236}">
                <a16:creationId xmlns:a16="http://schemas.microsoft.com/office/drawing/2014/main" id="{0FB9956F-10C7-467C-A94B-74A941106DA0}"/>
              </a:ext>
            </a:extLst>
          </p:cNvPr>
          <p:cNvSpPr>
            <a:spLocks noGrp="1"/>
          </p:cNvSpPr>
          <p:nvPr>
            <p:ph type="title"/>
            <p:custDataLst>
              <p:tags r:id="rId6"/>
            </p:custDataLst>
          </p:nvPr>
        </p:nvSpPr>
        <p:spPr>
          <a:xfrm>
            <a:off x="1683171" y="838200"/>
            <a:ext cx="8825659" cy="977902"/>
          </a:xfrm>
        </p:spPr>
        <p:txBody>
          <a:bodyPr>
            <a:normAutofit fontScale="90000"/>
          </a:bodyPr>
          <a:lstStyle/>
          <a:p>
            <a:pPr algn="ctr"/>
            <a:r>
              <a:rPr lang="fr-CA" sz="6000" dirty="0">
                <a:solidFill>
                  <a:srgbClr val="EBEBEB"/>
                </a:solidFill>
              </a:rPr>
              <a:t>Grille d’observation</a:t>
            </a:r>
          </a:p>
        </p:txBody>
      </p:sp>
      <p:sp>
        <p:nvSpPr>
          <p:cNvPr id="3" name="Espace réservé du contenu 2">
            <a:extLst>
              <a:ext uri="{FF2B5EF4-FFF2-40B4-BE49-F238E27FC236}">
                <a16:creationId xmlns:a16="http://schemas.microsoft.com/office/drawing/2014/main" id="{D876F320-BB1D-4DDE-8AAD-461567DF2822}"/>
              </a:ext>
            </a:extLst>
          </p:cNvPr>
          <p:cNvSpPr>
            <a:spLocks noGrp="1"/>
          </p:cNvSpPr>
          <p:nvPr>
            <p:ph idx="1"/>
            <p:custDataLst>
              <p:tags r:id="rId7"/>
            </p:custDataLst>
          </p:nvPr>
        </p:nvSpPr>
        <p:spPr>
          <a:xfrm>
            <a:off x="955383" y="2706122"/>
            <a:ext cx="7096935" cy="3261857"/>
          </a:xfrm>
        </p:spPr>
        <p:txBody>
          <a:bodyPr>
            <a:normAutofit lnSpcReduction="10000"/>
          </a:bodyPr>
          <a:lstStyle/>
          <a:p>
            <a:r>
              <a:rPr lang="fr-CA" sz="2000" dirty="0">
                <a:solidFill>
                  <a:srgbClr val="404040"/>
                </a:solidFill>
              </a:rPr>
              <a:t>6 éléments pour l’évaluation de la compétence</a:t>
            </a:r>
          </a:p>
          <a:p>
            <a:pPr lvl="1"/>
            <a:r>
              <a:rPr lang="fr-CA" sz="2000" dirty="0">
                <a:solidFill>
                  <a:srgbClr val="404040"/>
                </a:solidFill>
              </a:rPr>
              <a:t>Introduction</a:t>
            </a:r>
          </a:p>
          <a:p>
            <a:pPr lvl="1"/>
            <a:r>
              <a:rPr lang="fr-CA" sz="2000" dirty="0">
                <a:solidFill>
                  <a:srgbClr val="404040"/>
                </a:solidFill>
              </a:rPr>
              <a:t>Habiletés linguistiques</a:t>
            </a:r>
          </a:p>
          <a:p>
            <a:pPr lvl="1"/>
            <a:r>
              <a:rPr lang="fr-CA" sz="2000" dirty="0">
                <a:solidFill>
                  <a:srgbClr val="404040"/>
                </a:solidFill>
              </a:rPr>
              <a:t>Intervention</a:t>
            </a:r>
          </a:p>
          <a:p>
            <a:pPr lvl="1"/>
            <a:r>
              <a:rPr lang="fr-CA" sz="2000" dirty="0">
                <a:solidFill>
                  <a:srgbClr val="404040"/>
                </a:solidFill>
              </a:rPr>
              <a:t>Intervention auprès de bénéficiaires et accompagnateurs</a:t>
            </a:r>
          </a:p>
          <a:p>
            <a:pPr lvl="1"/>
            <a:r>
              <a:rPr lang="fr-CA" sz="2000" dirty="0">
                <a:solidFill>
                  <a:srgbClr val="404040"/>
                </a:solidFill>
              </a:rPr>
              <a:t>Ressources informatives</a:t>
            </a:r>
          </a:p>
          <a:p>
            <a:pPr lvl="1"/>
            <a:r>
              <a:rPr lang="fr-CA" sz="2000" dirty="0">
                <a:solidFill>
                  <a:srgbClr val="404040"/>
                </a:solidFill>
              </a:rPr>
              <a:t>Suivi</a:t>
            </a:r>
          </a:p>
        </p:txBody>
      </p:sp>
      <p:pic>
        <p:nvPicPr>
          <p:cNvPr id="9" name="Graphique 8" descr="Loupe">
            <a:extLst>
              <a:ext uri="{FF2B5EF4-FFF2-40B4-BE49-F238E27FC236}">
                <a16:creationId xmlns:a16="http://schemas.microsoft.com/office/drawing/2014/main" id="{1F1849CF-F5BA-4EC8-A9E8-387150C19A85}"/>
              </a:ext>
            </a:extLst>
          </p:cNvPr>
          <p:cNvPicPr>
            <a:picLocks noChangeAspect="1"/>
          </p:cNvPicPr>
          <p:nvPr>
            <p:custDataLst>
              <p:tags r:id="rId8"/>
            </p:custDataLst>
          </p:nvPr>
        </p:nvPicPr>
        <p:blipFill>
          <a:blip r:embed="rId12">
            <a:extLst>
              <a:ext uri="{96DAC541-7B7A-43D3-8B79-37D633B846F1}">
                <asvg:svgBlip xmlns:asvg="http://schemas.microsoft.com/office/drawing/2016/SVG/main" r:embed="rId13"/>
              </a:ext>
            </a:extLst>
          </a:blip>
          <a:stretch>
            <a:fillRect/>
          </a:stretch>
        </p:blipFill>
        <p:spPr>
          <a:xfrm>
            <a:off x="7581725" y="2364908"/>
            <a:ext cx="3654892" cy="3654892"/>
          </a:xfrm>
          <a:prstGeom prst="rect">
            <a:avLst/>
          </a:prstGeom>
        </p:spPr>
      </p:pic>
      <p:sp>
        <p:nvSpPr>
          <p:cNvPr id="4" name="ZoneTexte 3">
            <a:extLst>
              <a:ext uri="{FF2B5EF4-FFF2-40B4-BE49-F238E27FC236}">
                <a16:creationId xmlns:a16="http://schemas.microsoft.com/office/drawing/2014/main" id="{4AD0CE17-5110-4524-BBC0-58610D87D696}"/>
              </a:ext>
            </a:extLst>
          </p:cNvPr>
          <p:cNvSpPr txBox="1"/>
          <p:nvPr>
            <p:custDataLst>
              <p:tags r:id="rId9"/>
            </p:custDataLst>
          </p:nvPr>
        </p:nvSpPr>
        <p:spPr>
          <a:xfrm>
            <a:off x="8231264" y="3200290"/>
            <a:ext cx="1552874" cy="1323439"/>
          </a:xfrm>
          <a:prstGeom prst="rect">
            <a:avLst/>
          </a:prstGeom>
          <a:noFill/>
        </p:spPr>
        <p:txBody>
          <a:bodyPr wrap="square" rtlCol="0">
            <a:spAutoFit/>
          </a:bodyPr>
          <a:lstStyle/>
          <a:p>
            <a:pPr algn="ctr"/>
            <a:r>
              <a:rPr lang="fr-CA" sz="8000" dirty="0">
                <a:solidFill>
                  <a:srgbClr val="6C6C6C"/>
                </a:solidFill>
              </a:rPr>
              <a:t>21 </a:t>
            </a:r>
          </a:p>
        </p:txBody>
      </p:sp>
    </p:spTree>
    <p:extLst>
      <p:ext uri="{BB962C8B-B14F-4D97-AF65-F5344CB8AC3E}">
        <p14:creationId xmlns:p14="http://schemas.microsoft.com/office/powerpoint/2010/main" val="1840161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AEF28A3-012D-4640-B8B8-1EF6EAF7233B}"/>
              </a:ext>
              <a:ext uri="{C183D7F6-B498-43B3-948B-1728B52AA6E4}">
                <adec:decorative xmlns:adec="http://schemas.microsoft.com/office/drawing/2017/decorative" val="1"/>
              </a:ext>
            </a:extLst>
          </p:cNvPr>
          <p:cNvGrpSpPr>
            <a:grpSpLocks noGrp="1" noUngrp="1" noRot="1" noChangeAspect="1" noMove="1" noResize="1"/>
          </p:cNvGrpSpPr>
          <p:nvPr>
            <p:custDataLst>
              <p:tags r:id="rId1"/>
            </p:custDataLst>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3" name="Rectangle 12">
              <a:extLst>
                <a:ext uri="{FF2B5EF4-FFF2-40B4-BE49-F238E27FC236}">
                  <a16:creationId xmlns:a16="http://schemas.microsoft.com/office/drawing/2014/main" id="{F3B2F1C2-14D3-4A53-B329-323795BCFD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1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a:extLst>
                <a:ext uri="{FF2B5EF4-FFF2-40B4-BE49-F238E27FC236}">
                  <a16:creationId xmlns:a16="http://schemas.microsoft.com/office/drawing/2014/main" id="{194E879E-1515-4211-8F1B-B68A92B2C2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a:extLst>
                <a:ext uri="{FF2B5EF4-FFF2-40B4-BE49-F238E27FC236}">
                  <a16:creationId xmlns:a16="http://schemas.microsoft.com/office/drawing/2014/main" id="{F7137E7D-1F4E-498A-97D1-0E1FE6FC6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a:extLst>
                <a:ext uri="{FF2B5EF4-FFF2-40B4-BE49-F238E27FC236}">
                  <a16:creationId xmlns:a16="http://schemas.microsoft.com/office/drawing/2014/main" id="{91375183-B6E5-43E0-B28F-39EC908385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a:extLst>
                <a:ext uri="{FF2B5EF4-FFF2-40B4-BE49-F238E27FC236}">
                  <a16:creationId xmlns:a16="http://schemas.microsoft.com/office/drawing/2014/main" id="{267F36BD-A8AF-4304-A662-1007CC1748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a:extLst>
                <a:ext uri="{FF2B5EF4-FFF2-40B4-BE49-F238E27FC236}">
                  <a16:creationId xmlns:a16="http://schemas.microsoft.com/office/drawing/2014/main" id="{15D9095F-2809-4A90-A032-250AC21C3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a:extLst>
                <a:ext uri="{FF2B5EF4-FFF2-40B4-BE49-F238E27FC236}">
                  <a16:creationId xmlns:a16="http://schemas.microsoft.com/office/drawing/2014/main" id="{9027D7BF-C282-4477-A406-245C3F265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a:extLst>
                <a:ext uri="{FF2B5EF4-FFF2-40B4-BE49-F238E27FC236}">
                  <a16:creationId xmlns:a16="http://schemas.microsoft.com/office/drawing/2014/main" id="{AC3C43D8-426E-472E-A8E8-C41BF7A876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a:extLst>
                <a:ext uri="{FF2B5EF4-FFF2-40B4-BE49-F238E27FC236}">
                  <a16:creationId xmlns:a16="http://schemas.microsoft.com/office/drawing/2014/main" id="{52DCAE0E-B8DE-4C42-A48F-FA0C8345AC9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3" name="Rectangle 22">
            <a:extLst>
              <a:ext uri="{FF2B5EF4-FFF2-40B4-BE49-F238E27FC236}">
                <a16:creationId xmlns:a16="http://schemas.microsoft.com/office/drawing/2014/main" id="{59647F54-801D-44AB-8284-EDDFF77631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useBgFill="1">
        <p:nvSpPr>
          <p:cNvPr id="25" name="Rectangle 24">
            <a:extLst>
              <a:ext uri="{FF2B5EF4-FFF2-40B4-BE49-F238E27FC236}">
                <a16:creationId xmlns:a16="http://schemas.microsoft.com/office/drawing/2014/main" id="{56981798-4550-46DA-9172-4846E2FB66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D82EB7D3-3AD8-4ED1-9E1A-2906E14635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bwMode="gray">
          <a:xfrm flipH="1">
            <a:off x="423335" y="404829"/>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4" name="Titre 3">
            <a:extLst>
              <a:ext uri="{FF2B5EF4-FFF2-40B4-BE49-F238E27FC236}">
                <a16:creationId xmlns:a16="http://schemas.microsoft.com/office/drawing/2014/main" id="{DAFD1391-46C7-4B58-B478-C2557004EEDC}"/>
              </a:ext>
            </a:extLst>
          </p:cNvPr>
          <p:cNvSpPr>
            <a:spLocks noGrp="1"/>
          </p:cNvSpPr>
          <p:nvPr>
            <p:ph type="title"/>
            <p:custDataLst>
              <p:tags r:id="rId5"/>
            </p:custDataLst>
          </p:nvPr>
        </p:nvSpPr>
        <p:spPr>
          <a:xfrm>
            <a:off x="573833" y="484212"/>
            <a:ext cx="4177867" cy="1391692"/>
          </a:xfrm>
        </p:spPr>
        <p:txBody>
          <a:bodyPr vert="horz" lIns="91440" tIns="45720" rIns="91440" bIns="45720" rtlCol="0" anchor="ctr">
            <a:normAutofit fontScale="90000"/>
          </a:bodyPr>
          <a:lstStyle/>
          <a:p>
            <a:r>
              <a:rPr lang="fr-CA" sz="4400" dirty="0">
                <a:solidFill>
                  <a:schemeClr val="accent1">
                    <a:lumMod val="75000"/>
                  </a:schemeClr>
                </a:solidFill>
              </a:rPr>
              <a:t>GUIDE D’UTILISATION</a:t>
            </a:r>
            <a:endParaRPr lang="en-US" sz="4400" dirty="0">
              <a:solidFill>
                <a:schemeClr val="accent1">
                  <a:lumMod val="75000"/>
                </a:schemeClr>
              </a:solidFill>
            </a:endParaRPr>
          </a:p>
        </p:txBody>
      </p:sp>
      <p:sp>
        <p:nvSpPr>
          <p:cNvPr id="6" name="Espace réservé du texte 5">
            <a:extLst>
              <a:ext uri="{FF2B5EF4-FFF2-40B4-BE49-F238E27FC236}">
                <a16:creationId xmlns:a16="http://schemas.microsoft.com/office/drawing/2014/main" id="{3EBF3EC8-6946-4976-9FC3-02080F8C4863}"/>
              </a:ext>
            </a:extLst>
          </p:cNvPr>
          <p:cNvSpPr>
            <a:spLocks noGrp="1"/>
          </p:cNvSpPr>
          <p:nvPr>
            <p:ph type="body" sz="half" idx="2"/>
            <p:custDataLst>
              <p:tags r:id="rId6"/>
            </p:custDataLst>
          </p:nvPr>
        </p:nvSpPr>
        <p:spPr>
          <a:xfrm>
            <a:off x="578710" y="2368550"/>
            <a:ext cx="4496127" cy="3416300"/>
          </a:xfrm>
        </p:spPr>
        <p:txBody>
          <a:bodyPr vert="horz" lIns="91440" tIns="45720" rIns="91440" bIns="45720" rtlCol="0">
            <a:normAutofit/>
          </a:bodyPr>
          <a:lstStyle/>
          <a:p>
            <a:pPr>
              <a:buFont typeface="Wingdings 3" charset="2"/>
              <a:buChar char=""/>
            </a:pPr>
            <a:r>
              <a:rPr lang="en-US" sz="1600" dirty="0">
                <a:solidFill>
                  <a:schemeClr val="tx1">
                    <a:lumMod val="75000"/>
                    <a:lumOff val="25000"/>
                  </a:schemeClr>
                </a:solidFill>
              </a:rPr>
              <a:t> </a:t>
            </a:r>
            <a:r>
              <a:rPr lang="en-US" sz="1600" dirty="0" err="1">
                <a:solidFill>
                  <a:schemeClr val="tx1">
                    <a:lumMod val="75000"/>
                    <a:lumOff val="25000"/>
                  </a:schemeClr>
                </a:solidFill>
              </a:rPr>
              <a:t>Composantes</a:t>
            </a:r>
            <a:r>
              <a:rPr lang="en-US" sz="1600" dirty="0">
                <a:solidFill>
                  <a:schemeClr val="tx1">
                    <a:lumMod val="75000"/>
                    <a:lumOff val="25000"/>
                  </a:schemeClr>
                </a:solidFill>
              </a:rPr>
              <a:t> de la grille </a:t>
            </a:r>
          </a:p>
          <a:p>
            <a:pPr>
              <a:buFont typeface="Wingdings 3" charset="2"/>
              <a:buChar char=""/>
            </a:pPr>
            <a:r>
              <a:rPr lang="en-US" sz="1600" dirty="0">
                <a:solidFill>
                  <a:schemeClr val="tx1">
                    <a:lumMod val="75000"/>
                    <a:lumOff val="25000"/>
                  </a:schemeClr>
                </a:solidFill>
              </a:rPr>
              <a:t> </a:t>
            </a:r>
            <a:r>
              <a:rPr lang="en-US" sz="1600" dirty="0" err="1">
                <a:solidFill>
                  <a:schemeClr val="tx1">
                    <a:lumMod val="75000"/>
                    <a:lumOff val="25000"/>
                  </a:schemeClr>
                </a:solidFill>
              </a:rPr>
              <a:t>Élaboration</a:t>
            </a:r>
            <a:r>
              <a:rPr lang="en-US" sz="1600" dirty="0">
                <a:solidFill>
                  <a:schemeClr val="tx1">
                    <a:lumMod val="75000"/>
                    <a:lumOff val="25000"/>
                  </a:schemeClr>
                </a:solidFill>
              </a:rPr>
              <a:t> de </a:t>
            </a:r>
            <a:r>
              <a:rPr lang="en-US" sz="1600" dirty="0" err="1">
                <a:solidFill>
                  <a:schemeClr val="tx1">
                    <a:lumMod val="75000"/>
                    <a:lumOff val="25000"/>
                  </a:schemeClr>
                </a:solidFill>
              </a:rPr>
              <a:t>scénario</a:t>
            </a:r>
            <a:r>
              <a:rPr lang="en-US" sz="1600" dirty="0">
                <a:solidFill>
                  <a:schemeClr val="tx1">
                    <a:lumMod val="75000"/>
                    <a:lumOff val="25000"/>
                  </a:schemeClr>
                </a:solidFill>
              </a:rPr>
              <a:t> de simulation</a:t>
            </a:r>
          </a:p>
          <a:p>
            <a:pPr>
              <a:buFont typeface="Wingdings 3" charset="2"/>
              <a:buChar char=""/>
            </a:pPr>
            <a:r>
              <a:rPr lang="en-US" sz="1600" dirty="0">
                <a:solidFill>
                  <a:schemeClr val="tx1">
                    <a:lumMod val="75000"/>
                    <a:lumOff val="25000"/>
                  </a:schemeClr>
                </a:solidFill>
              </a:rPr>
              <a:t> Les </a:t>
            </a:r>
            <a:r>
              <a:rPr lang="en-US" sz="1600" dirty="0" err="1">
                <a:solidFill>
                  <a:schemeClr val="tx1">
                    <a:lumMod val="75000"/>
                    <a:lumOff val="25000"/>
                  </a:schemeClr>
                </a:solidFill>
              </a:rPr>
              <a:t>niveaux</a:t>
            </a:r>
            <a:r>
              <a:rPr lang="en-US" sz="1600" dirty="0">
                <a:solidFill>
                  <a:schemeClr val="tx1">
                    <a:lumMod val="75000"/>
                    <a:lumOff val="25000"/>
                  </a:schemeClr>
                </a:solidFill>
              </a:rPr>
              <a:t> de </a:t>
            </a:r>
            <a:r>
              <a:rPr lang="en-US" sz="1600" dirty="0" err="1">
                <a:solidFill>
                  <a:schemeClr val="tx1">
                    <a:lumMod val="75000"/>
                    <a:lumOff val="25000"/>
                  </a:schemeClr>
                </a:solidFill>
              </a:rPr>
              <a:t>cotation</a:t>
            </a:r>
            <a:r>
              <a:rPr lang="en-US" sz="1600" dirty="0">
                <a:solidFill>
                  <a:schemeClr val="tx1">
                    <a:lumMod val="75000"/>
                    <a:lumOff val="25000"/>
                  </a:schemeClr>
                </a:solidFill>
              </a:rPr>
              <a:t> des </a:t>
            </a:r>
            <a:r>
              <a:rPr lang="en-US" sz="1600" dirty="0" err="1">
                <a:solidFill>
                  <a:schemeClr val="tx1">
                    <a:lumMod val="75000"/>
                    <a:lumOff val="25000"/>
                  </a:schemeClr>
                </a:solidFill>
              </a:rPr>
              <a:t>indicateurs</a:t>
            </a:r>
            <a:endParaRPr lang="en-US" sz="1600" dirty="0">
              <a:solidFill>
                <a:schemeClr val="tx1">
                  <a:lumMod val="75000"/>
                  <a:lumOff val="25000"/>
                </a:schemeClr>
              </a:solidFill>
            </a:endParaRPr>
          </a:p>
        </p:txBody>
      </p:sp>
      <p:sp>
        <p:nvSpPr>
          <p:cNvPr id="29" name="Freeform 5">
            <a:extLst>
              <a:ext uri="{FF2B5EF4-FFF2-40B4-BE49-F238E27FC236}">
                <a16:creationId xmlns:a16="http://schemas.microsoft.com/office/drawing/2014/main" id="{2D529E20-662F-4915-ACD7-970C026FDB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bwMode="gray">
          <a:xfrm rot="5677511" flipH="1">
            <a:off x="3545327" y="190332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aphicFrame>
        <p:nvGraphicFramePr>
          <p:cNvPr id="22" name="Tableau 21">
            <a:extLst>
              <a:ext uri="{FF2B5EF4-FFF2-40B4-BE49-F238E27FC236}">
                <a16:creationId xmlns:a16="http://schemas.microsoft.com/office/drawing/2014/main" id="{37E20EC2-A205-4904-8D2D-12956B16568F}"/>
              </a:ext>
            </a:extLst>
          </p:cNvPr>
          <p:cNvGraphicFramePr>
            <a:graphicFrameLocks noGrp="1"/>
          </p:cNvGraphicFramePr>
          <p:nvPr>
            <p:custDataLst>
              <p:tags r:id="rId8"/>
            </p:custDataLst>
            <p:extLst>
              <p:ext uri="{D42A27DB-BD31-4B8C-83A1-F6EECF244321}">
                <p14:modId xmlns:p14="http://schemas.microsoft.com/office/powerpoint/2010/main" val="4017660840"/>
              </p:ext>
            </p:extLst>
          </p:nvPr>
        </p:nvGraphicFramePr>
        <p:xfrm>
          <a:off x="747026" y="3824351"/>
          <a:ext cx="3295581" cy="2385324"/>
        </p:xfrm>
        <a:graphic>
          <a:graphicData uri="http://schemas.openxmlformats.org/drawingml/2006/table">
            <a:tbl>
              <a:tblPr firstRow="1" firstCol="1" bandRow="1"/>
              <a:tblGrid>
                <a:gridCol w="3295581">
                  <a:extLst>
                    <a:ext uri="{9D8B030D-6E8A-4147-A177-3AD203B41FA5}">
                      <a16:colId xmlns:a16="http://schemas.microsoft.com/office/drawing/2014/main" val="533488557"/>
                    </a:ext>
                  </a:extLst>
                </a:gridCol>
              </a:tblGrid>
              <a:tr h="489848">
                <a:tc>
                  <a:txBody>
                    <a:bodyPr/>
                    <a:lstStyle/>
                    <a:p>
                      <a:pPr algn="ctr">
                        <a:lnSpc>
                          <a:spcPct val="200000"/>
                        </a:lnSpc>
                        <a:spcBef>
                          <a:spcPts val="600"/>
                        </a:spcBef>
                        <a:spcAft>
                          <a:spcPts val="600"/>
                        </a:spcAft>
                      </a:pPr>
                      <a:r>
                        <a:rPr lang="fr-CA" sz="1400" dirty="0">
                          <a:solidFill>
                            <a:srgbClr val="FFFFFF"/>
                          </a:solidFill>
                          <a:effectLst/>
                          <a:latin typeface="Century" panose="02040604050505020304" pitchFamily="18" charset="0"/>
                          <a:ea typeface="Calibri" panose="020F0502020204030204" pitchFamily="34" charset="0"/>
                          <a:cs typeface="Calibri" panose="020F0502020204030204" pitchFamily="34" charset="0"/>
                        </a:rPr>
                        <a:t>Ne rencontre aucunement les attentes</a:t>
                      </a:r>
                      <a:endParaRPr lang="fr-CA" sz="1400" dirty="0">
                        <a:effectLst/>
                        <a:latin typeface="Calibri Light" panose="020F03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2484516877"/>
                  </a:ext>
                </a:extLst>
              </a:tr>
              <a:tr h="489848">
                <a:tc>
                  <a:txBody>
                    <a:bodyPr/>
                    <a:lstStyle/>
                    <a:p>
                      <a:pPr algn="ctr">
                        <a:lnSpc>
                          <a:spcPct val="200000"/>
                        </a:lnSpc>
                        <a:spcBef>
                          <a:spcPts val="600"/>
                        </a:spcBef>
                        <a:spcAft>
                          <a:spcPts val="600"/>
                        </a:spcAft>
                      </a:pPr>
                      <a:r>
                        <a:rPr lang="fr-CA" sz="1400" dirty="0">
                          <a:solidFill>
                            <a:srgbClr val="FFFFFF"/>
                          </a:solidFill>
                          <a:effectLst/>
                          <a:latin typeface="Century" panose="02040604050505020304" pitchFamily="18" charset="0"/>
                          <a:ea typeface="Calibri" panose="020F0502020204030204" pitchFamily="34" charset="0"/>
                          <a:cs typeface="Calibri" panose="020F0502020204030204" pitchFamily="34" charset="0"/>
                        </a:rPr>
                        <a:t>En dessous des attentes</a:t>
                      </a:r>
                      <a:endParaRPr lang="fr-CA" sz="1400" dirty="0">
                        <a:effectLst/>
                        <a:latin typeface="Calibri Light" panose="020F03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4009088967"/>
                  </a:ext>
                </a:extLst>
              </a:tr>
              <a:tr h="457890">
                <a:tc>
                  <a:txBody>
                    <a:bodyPr/>
                    <a:lstStyle/>
                    <a:p>
                      <a:pPr algn="ctr">
                        <a:lnSpc>
                          <a:spcPct val="200000"/>
                        </a:lnSpc>
                        <a:spcBef>
                          <a:spcPts val="600"/>
                        </a:spcBef>
                        <a:spcAft>
                          <a:spcPts val="600"/>
                        </a:spcAft>
                      </a:pPr>
                      <a:r>
                        <a:rPr lang="fr-CA" sz="1400">
                          <a:solidFill>
                            <a:srgbClr val="FFFFFF"/>
                          </a:solidFill>
                          <a:effectLst/>
                          <a:latin typeface="Century" panose="02040604050505020304" pitchFamily="18" charset="0"/>
                          <a:ea typeface="Calibri" panose="020F0502020204030204" pitchFamily="34" charset="0"/>
                          <a:cs typeface="Calibri" panose="020F0502020204030204" pitchFamily="34" charset="0"/>
                        </a:rPr>
                        <a:t>Rencontre les attentes</a:t>
                      </a:r>
                      <a:endParaRPr lang="fr-CA" sz="1400">
                        <a:effectLst/>
                        <a:latin typeface="Calibri Light" panose="020F03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val="1059640976"/>
                  </a:ext>
                </a:extLst>
              </a:tr>
              <a:tr h="489848">
                <a:tc>
                  <a:txBody>
                    <a:bodyPr/>
                    <a:lstStyle/>
                    <a:p>
                      <a:pPr algn="ctr">
                        <a:lnSpc>
                          <a:spcPct val="200000"/>
                        </a:lnSpc>
                        <a:spcBef>
                          <a:spcPts val="600"/>
                        </a:spcBef>
                        <a:spcAft>
                          <a:spcPts val="600"/>
                        </a:spcAft>
                      </a:pPr>
                      <a:r>
                        <a:rPr lang="fr-CA" sz="1400">
                          <a:solidFill>
                            <a:srgbClr val="FFFFFF"/>
                          </a:solidFill>
                          <a:effectLst/>
                          <a:latin typeface="Century" panose="02040604050505020304" pitchFamily="18" charset="0"/>
                          <a:ea typeface="Calibri" panose="020F0502020204030204" pitchFamily="34" charset="0"/>
                          <a:cs typeface="Calibri" panose="020F0502020204030204" pitchFamily="34" charset="0"/>
                        </a:rPr>
                        <a:t>Au-delà des attentes</a:t>
                      </a:r>
                      <a:endParaRPr lang="fr-CA" sz="1400">
                        <a:effectLst/>
                        <a:latin typeface="Calibri Light" panose="020F03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38135"/>
                    </a:solidFill>
                  </a:tcPr>
                </a:tc>
                <a:extLst>
                  <a:ext uri="{0D108BD9-81ED-4DB2-BD59-A6C34878D82A}">
                    <a16:rowId xmlns:a16="http://schemas.microsoft.com/office/drawing/2014/main" val="1468577439"/>
                  </a:ext>
                </a:extLst>
              </a:tr>
              <a:tr h="457890">
                <a:tc>
                  <a:txBody>
                    <a:bodyPr/>
                    <a:lstStyle/>
                    <a:p>
                      <a:pPr algn="ctr">
                        <a:lnSpc>
                          <a:spcPct val="200000"/>
                        </a:lnSpc>
                        <a:spcBef>
                          <a:spcPts val="600"/>
                        </a:spcBef>
                        <a:spcAft>
                          <a:spcPts val="600"/>
                        </a:spcAft>
                      </a:pPr>
                      <a:r>
                        <a:rPr lang="fr-CA" sz="1400" dirty="0">
                          <a:effectLst/>
                          <a:latin typeface="Century" panose="02040604050505020304" pitchFamily="18" charset="0"/>
                          <a:ea typeface="Calibri" panose="020F0502020204030204" pitchFamily="34" charset="0"/>
                          <a:cs typeface="Calibri" panose="020F0502020204030204" pitchFamily="34" charset="0"/>
                        </a:rPr>
                        <a:t>Non-applicable à la simulation</a:t>
                      </a:r>
                      <a:endParaRPr lang="fr-CA" sz="1400" dirty="0">
                        <a:effectLst/>
                        <a:latin typeface="Calibri Light" panose="020F03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800441"/>
                  </a:ext>
                </a:extLst>
              </a:tr>
            </a:tbl>
          </a:graphicData>
        </a:graphic>
      </p:graphicFrame>
      <p:sp>
        <p:nvSpPr>
          <p:cNvPr id="8" name="Rectangle 7">
            <a:extLst>
              <a:ext uri="{FF2B5EF4-FFF2-40B4-BE49-F238E27FC236}">
                <a16:creationId xmlns:a16="http://schemas.microsoft.com/office/drawing/2014/main" id="{CD500A90-4EAB-437F-BE8B-DFB315F101D9}"/>
              </a:ext>
            </a:extLst>
          </p:cNvPr>
          <p:cNvSpPr/>
          <p:nvPr>
            <p:custDataLst>
              <p:tags r:id="rId9"/>
            </p:custDataLst>
          </p:nvPr>
        </p:nvSpPr>
        <p:spPr>
          <a:xfrm>
            <a:off x="0" y="8464"/>
            <a:ext cx="12192000" cy="6841072"/>
          </a:xfrm>
          <a:prstGeom prst="rect">
            <a:avLst/>
          </a:prstGeom>
          <a:noFill/>
          <a:ln w="1905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pic>
        <p:nvPicPr>
          <p:cNvPr id="3" name="Image 2">
            <a:extLst>
              <a:ext uri="{FF2B5EF4-FFF2-40B4-BE49-F238E27FC236}">
                <a16:creationId xmlns:a16="http://schemas.microsoft.com/office/drawing/2014/main" id="{20DC957B-2234-4A84-825B-A629796036D9}"/>
              </a:ext>
            </a:extLst>
          </p:cNvPr>
          <p:cNvPicPr>
            <a:picLocks noChangeAspect="1"/>
          </p:cNvPicPr>
          <p:nvPr>
            <p:custDataLst>
              <p:tags r:id="rId10"/>
            </p:custDataLst>
          </p:nvPr>
        </p:nvPicPr>
        <p:blipFill rotWithShape="1">
          <a:blip r:embed="rId13"/>
          <a:srcRect t="-6621" r="26133" b="-6621"/>
          <a:stretch/>
        </p:blipFill>
        <p:spPr>
          <a:xfrm>
            <a:off x="4813811" y="664730"/>
            <a:ext cx="7159778" cy="5528540"/>
          </a:xfrm>
          <a:prstGeom prst="rect">
            <a:avLst/>
          </a:prstGeom>
        </p:spPr>
      </p:pic>
    </p:spTree>
    <p:extLst>
      <p:ext uri="{BB962C8B-B14F-4D97-AF65-F5344CB8AC3E}">
        <p14:creationId xmlns:p14="http://schemas.microsoft.com/office/powerpoint/2010/main" val="3457513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D500A90-4EAB-437F-BE8B-DFB315F101D9}"/>
              </a:ext>
            </a:extLst>
          </p:cNvPr>
          <p:cNvSpPr/>
          <p:nvPr>
            <p:custDataLst>
              <p:tags r:id="rId1"/>
            </p:custDataLst>
          </p:nvPr>
        </p:nvSpPr>
        <p:spPr>
          <a:xfrm>
            <a:off x="0" y="8464"/>
            <a:ext cx="12192000" cy="6841072"/>
          </a:xfrm>
          <a:prstGeom prst="rect">
            <a:avLst/>
          </a:prstGeom>
          <a:noFill/>
          <a:ln w="1905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8" name="Titre 3">
            <a:extLst>
              <a:ext uri="{FF2B5EF4-FFF2-40B4-BE49-F238E27FC236}">
                <a16:creationId xmlns:a16="http://schemas.microsoft.com/office/drawing/2014/main" id="{E3E00CA6-19BB-47C0-9446-2A12DC1A193C}"/>
              </a:ext>
            </a:extLst>
          </p:cNvPr>
          <p:cNvSpPr txBox="1">
            <a:spLocks/>
          </p:cNvSpPr>
          <p:nvPr>
            <p:custDataLst>
              <p:tags r:id="rId2"/>
            </p:custDataLst>
          </p:nvPr>
        </p:nvSpPr>
        <p:spPr bwMode="gray">
          <a:xfrm>
            <a:off x="639098" y="629265"/>
            <a:ext cx="5132438" cy="1622322"/>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solidFill>
                  <a:schemeClr val="bg1"/>
                </a:solidFill>
              </a:rPr>
              <a:t>ÉVALUATION</a:t>
            </a:r>
            <a:endParaRPr lang="en-US" dirty="0">
              <a:solidFill>
                <a:schemeClr val="bg1"/>
              </a:solidFill>
            </a:endParaRPr>
          </a:p>
        </p:txBody>
      </p:sp>
      <p:sp>
        <p:nvSpPr>
          <p:cNvPr id="30" name="Espace réservé du texte 5">
            <a:extLst>
              <a:ext uri="{FF2B5EF4-FFF2-40B4-BE49-F238E27FC236}">
                <a16:creationId xmlns:a16="http://schemas.microsoft.com/office/drawing/2014/main" id="{084F163F-A68C-4749-BD27-CC2D7E96793D}"/>
              </a:ext>
            </a:extLst>
          </p:cNvPr>
          <p:cNvSpPr txBox="1">
            <a:spLocks/>
          </p:cNvSpPr>
          <p:nvPr>
            <p:custDataLst>
              <p:tags r:id="rId3"/>
            </p:custDataLst>
          </p:nvPr>
        </p:nvSpPr>
        <p:spPr>
          <a:xfrm>
            <a:off x="639098" y="2418735"/>
            <a:ext cx="5132439" cy="3811742"/>
          </a:xfrm>
          <a:prstGeom prst="rect">
            <a:avLst/>
          </a:prstGeom>
        </p:spPr>
        <p:txBody>
          <a:bodyPr vert="horz" lIns="91440" tIns="45720" rIns="91440" bIns="45720" rtlCol="0" anchor="ct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pPr>
              <a:defRPr/>
            </a:pPr>
            <a:r>
              <a:rPr lang="en-US" dirty="0" err="1">
                <a:solidFill>
                  <a:schemeClr val="bg1"/>
                </a:solidFill>
              </a:rPr>
              <a:t>Évaluation</a:t>
            </a:r>
            <a:r>
              <a:rPr lang="en-US" dirty="0">
                <a:solidFill>
                  <a:schemeClr val="bg1"/>
                </a:solidFill>
              </a:rPr>
              <a:t> 360 : La grille </a:t>
            </a:r>
            <a:r>
              <a:rPr lang="en-US" dirty="0" err="1">
                <a:solidFill>
                  <a:schemeClr val="bg1"/>
                </a:solidFill>
              </a:rPr>
              <a:t>peut</a:t>
            </a:r>
            <a:r>
              <a:rPr lang="en-US" dirty="0">
                <a:solidFill>
                  <a:schemeClr val="bg1"/>
                </a:solidFill>
              </a:rPr>
              <a:t> </a:t>
            </a:r>
            <a:r>
              <a:rPr lang="en-US" dirty="0" err="1">
                <a:solidFill>
                  <a:schemeClr val="bg1"/>
                </a:solidFill>
              </a:rPr>
              <a:t>être</a:t>
            </a:r>
            <a:r>
              <a:rPr lang="en-US" dirty="0">
                <a:solidFill>
                  <a:schemeClr val="bg1"/>
                </a:solidFill>
              </a:rPr>
              <a:t> </a:t>
            </a:r>
            <a:r>
              <a:rPr lang="en-US" dirty="0" err="1">
                <a:solidFill>
                  <a:schemeClr val="bg1"/>
                </a:solidFill>
              </a:rPr>
              <a:t>utilisée</a:t>
            </a:r>
            <a:r>
              <a:rPr lang="en-US" dirty="0">
                <a:solidFill>
                  <a:schemeClr val="bg1"/>
                </a:solidFill>
              </a:rPr>
              <a:t> pour auto-</a:t>
            </a:r>
            <a:r>
              <a:rPr lang="en-US" dirty="0" err="1">
                <a:solidFill>
                  <a:schemeClr val="bg1"/>
                </a:solidFill>
              </a:rPr>
              <a:t>évaluation</a:t>
            </a:r>
            <a:r>
              <a:rPr lang="en-US" dirty="0">
                <a:solidFill>
                  <a:schemeClr val="bg1"/>
                </a:solidFill>
              </a:rPr>
              <a:t>, </a:t>
            </a:r>
            <a:r>
              <a:rPr lang="en-US" dirty="0" err="1">
                <a:solidFill>
                  <a:schemeClr val="bg1"/>
                </a:solidFill>
              </a:rPr>
              <a:t>rétroaction</a:t>
            </a:r>
            <a:r>
              <a:rPr lang="en-US" dirty="0">
                <a:solidFill>
                  <a:schemeClr val="bg1"/>
                </a:solidFill>
              </a:rPr>
              <a:t> par les pairs et </a:t>
            </a:r>
            <a:r>
              <a:rPr lang="en-US" dirty="0" err="1">
                <a:solidFill>
                  <a:schemeClr val="bg1"/>
                </a:solidFill>
              </a:rPr>
              <a:t>évaluateurs</a:t>
            </a:r>
            <a:endParaRPr lang="en-US" dirty="0">
              <a:solidFill>
                <a:schemeClr val="bg1"/>
              </a:solidFill>
            </a:endParaRPr>
          </a:p>
          <a:p>
            <a:pPr>
              <a:defRPr/>
            </a:pPr>
            <a:r>
              <a:rPr lang="en-US" dirty="0" err="1">
                <a:solidFill>
                  <a:schemeClr val="bg1"/>
                </a:solidFill>
              </a:rPr>
              <a:t>Technologie</a:t>
            </a:r>
            <a:r>
              <a:rPr lang="en-US" dirty="0">
                <a:solidFill>
                  <a:schemeClr val="bg1"/>
                </a:solidFill>
              </a:rPr>
              <a:t> pour </a:t>
            </a:r>
            <a:r>
              <a:rPr lang="en-US" dirty="0" err="1">
                <a:solidFill>
                  <a:schemeClr val="bg1"/>
                </a:solidFill>
              </a:rPr>
              <a:t>enregistrer</a:t>
            </a:r>
            <a:r>
              <a:rPr lang="en-US" dirty="0">
                <a:solidFill>
                  <a:schemeClr val="bg1"/>
                </a:solidFill>
              </a:rPr>
              <a:t> les simulations par </a:t>
            </a:r>
            <a:r>
              <a:rPr lang="en-US" dirty="0" err="1">
                <a:solidFill>
                  <a:schemeClr val="bg1"/>
                </a:solidFill>
              </a:rPr>
              <a:t>vidéo</a:t>
            </a:r>
            <a:r>
              <a:rPr lang="en-US" dirty="0">
                <a:solidFill>
                  <a:schemeClr val="bg1"/>
                </a:solidFill>
              </a:rPr>
              <a:t> </a:t>
            </a:r>
            <a:r>
              <a:rPr lang="en-US" dirty="0" err="1">
                <a:solidFill>
                  <a:schemeClr val="bg1"/>
                </a:solidFill>
              </a:rPr>
              <a:t>afin</a:t>
            </a:r>
            <a:r>
              <a:rPr lang="en-US" dirty="0">
                <a:solidFill>
                  <a:schemeClr val="bg1"/>
                </a:solidFill>
              </a:rPr>
              <a:t> de </a:t>
            </a:r>
            <a:r>
              <a:rPr lang="en-US" dirty="0" err="1">
                <a:solidFill>
                  <a:schemeClr val="bg1"/>
                </a:solidFill>
              </a:rPr>
              <a:t>permettre</a:t>
            </a:r>
            <a:r>
              <a:rPr lang="en-US" dirty="0">
                <a:solidFill>
                  <a:schemeClr val="bg1"/>
                </a:solidFill>
              </a:rPr>
              <a:t> :</a:t>
            </a:r>
          </a:p>
          <a:p>
            <a:pPr lvl="1">
              <a:defRPr/>
            </a:pPr>
            <a:r>
              <a:rPr lang="en-US" dirty="0">
                <a:solidFill>
                  <a:schemeClr val="bg1"/>
                </a:solidFill>
              </a:rPr>
              <a:t>aux </a:t>
            </a:r>
            <a:r>
              <a:rPr lang="en-US" dirty="0" err="1">
                <a:solidFill>
                  <a:schemeClr val="bg1"/>
                </a:solidFill>
              </a:rPr>
              <a:t>professeurs</a:t>
            </a:r>
            <a:r>
              <a:rPr lang="en-US" dirty="0">
                <a:solidFill>
                  <a:schemeClr val="bg1"/>
                </a:solidFill>
              </a:rPr>
              <a:t> de donner </a:t>
            </a:r>
            <a:r>
              <a:rPr lang="en-US" dirty="0" err="1">
                <a:solidFill>
                  <a:schemeClr val="bg1"/>
                </a:solidFill>
              </a:rPr>
              <a:t>une</a:t>
            </a:r>
            <a:r>
              <a:rPr lang="en-US" dirty="0">
                <a:solidFill>
                  <a:schemeClr val="bg1"/>
                </a:solidFill>
              </a:rPr>
              <a:t> </a:t>
            </a:r>
            <a:r>
              <a:rPr lang="en-US" dirty="0" err="1">
                <a:solidFill>
                  <a:schemeClr val="bg1"/>
                </a:solidFill>
              </a:rPr>
              <a:t>rétroaction</a:t>
            </a:r>
            <a:r>
              <a:rPr lang="en-US" dirty="0">
                <a:solidFill>
                  <a:schemeClr val="bg1"/>
                </a:solidFill>
              </a:rPr>
              <a:t> plus </a:t>
            </a:r>
            <a:r>
              <a:rPr lang="en-US" dirty="0" err="1">
                <a:solidFill>
                  <a:schemeClr val="bg1"/>
                </a:solidFill>
              </a:rPr>
              <a:t>précise</a:t>
            </a:r>
            <a:r>
              <a:rPr lang="en-US" dirty="0">
                <a:solidFill>
                  <a:schemeClr val="bg1"/>
                </a:solidFill>
              </a:rPr>
              <a:t> </a:t>
            </a:r>
          </a:p>
          <a:p>
            <a:pPr lvl="1">
              <a:defRPr/>
            </a:pPr>
            <a:r>
              <a:rPr lang="en-US" dirty="0">
                <a:solidFill>
                  <a:schemeClr val="bg1"/>
                </a:solidFill>
              </a:rPr>
              <a:t>aux </a:t>
            </a:r>
            <a:r>
              <a:rPr lang="en-US" dirty="0" err="1">
                <a:solidFill>
                  <a:schemeClr val="bg1"/>
                </a:solidFill>
              </a:rPr>
              <a:t>étudiants</a:t>
            </a:r>
            <a:r>
              <a:rPr lang="en-US" dirty="0">
                <a:solidFill>
                  <a:schemeClr val="bg1"/>
                </a:solidFill>
              </a:rPr>
              <a:t> de revoir </a:t>
            </a:r>
            <a:r>
              <a:rPr lang="en-US" dirty="0" err="1">
                <a:solidFill>
                  <a:schemeClr val="bg1"/>
                </a:solidFill>
              </a:rPr>
              <a:t>leur</a:t>
            </a:r>
            <a:r>
              <a:rPr lang="en-US" dirty="0">
                <a:solidFill>
                  <a:schemeClr val="bg1"/>
                </a:solidFill>
              </a:rPr>
              <a:t> performance pour </a:t>
            </a:r>
            <a:r>
              <a:rPr lang="en-US" dirty="0" err="1">
                <a:solidFill>
                  <a:schemeClr val="bg1"/>
                </a:solidFill>
              </a:rPr>
              <a:t>s’autoévaluer</a:t>
            </a:r>
            <a:endParaRPr lang="en-US" dirty="0">
              <a:solidFill>
                <a:schemeClr val="bg1"/>
              </a:solidFill>
            </a:endParaRPr>
          </a:p>
          <a:p>
            <a:pPr>
              <a:defRPr/>
            </a:pPr>
            <a:r>
              <a:rPr lang="en-US" dirty="0">
                <a:solidFill>
                  <a:schemeClr val="bg1"/>
                </a:solidFill>
              </a:rPr>
              <a:t>Technologies </a:t>
            </a:r>
            <a:r>
              <a:rPr lang="en-US" dirty="0" err="1">
                <a:solidFill>
                  <a:schemeClr val="bg1"/>
                </a:solidFill>
              </a:rPr>
              <a:t>possibles</a:t>
            </a:r>
            <a:r>
              <a:rPr lang="en-US" dirty="0">
                <a:solidFill>
                  <a:schemeClr val="bg1"/>
                </a:solidFill>
              </a:rPr>
              <a:t> pour </a:t>
            </a:r>
            <a:r>
              <a:rPr lang="en-US" dirty="0" err="1">
                <a:solidFill>
                  <a:schemeClr val="bg1"/>
                </a:solidFill>
              </a:rPr>
              <a:t>l’enregistrement</a:t>
            </a:r>
            <a:r>
              <a:rPr lang="en-US" dirty="0">
                <a:solidFill>
                  <a:schemeClr val="bg1"/>
                </a:solidFill>
              </a:rPr>
              <a:t> : Zoom, MS Teams, Learning Space, etc.</a:t>
            </a:r>
          </a:p>
          <a:p>
            <a:pPr lvl="1">
              <a:defRPr/>
            </a:pPr>
            <a:endParaRPr lang="en-US" dirty="0">
              <a:solidFill>
                <a:schemeClr val="bg1"/>
              </a:solidFill>
            </a:endParaRPr>
          </a:p>
          <a:p>
            <a:pPr marL="457200" lvl="1" indent="0">
              <a:defRPr/>
            </a:pPr>
            <a:endParaRPr lang="en-US" dirty="0">
              <a:solidFill>
                <a:schemeClr val="bg1"/>
              </a:solidFill>
            </a:endParaRPr>
          </a:p>
        </p:txBody>
      </p:sp>
      <p:pic>
        <p:nvPicPr>
          <p:cNvPr id="26" name="Image 25">
            <a:extLst>
              <a:ext uri="{FF2B5EF4-FFF2-40B4-BE49-F238E27FC236}">
                <a16:creationId xmlns:a16="http://schemas.microsoft.com/office/drawing/2014/main" id="{0DF078A1-F1F0-4B1D-AB8E-DCBE0FCEE80F}"/>
              </a:ext>
            </a:extLst>
          </p:cNvPr>
          <p:cNvPicPr>
            <a:picLocks noChangeAspect="1"/>
          </p:cNvPicPr>
          <p:nvPr>
            <p:custDataLst>
              <p:tags r:id="rId4"/>
            </p:custDataLst>
          </p:nvPr>
        </p:nvPicPr>
        <p:blipFill>
          <a:blip r:embed="rId7"/>
          <a:stretch>
            <a:fillRect/>
          </a:stretch>
        </p:blipFill>
        <p:spPr>
          <a:xfrm>
            <a:off x="6879237" y="1239480"/>
            <a:ext cx="4798102" cy="2577242"/>
          </a:xfrm>
          <a:prstGeom prst="rect">
            <a:avLst/>
          </a:prstGeom>
        </p:spPr>
      </p:pic>
      <p:pic>
        <p:nvPicPr>
          <p:cNvPr id="31" name="Image 30" descr="Une image contenant table&#10;&#10;Description générée automatiquement">
            <a:extLst>
              <a:ext uri="{FF2B5EF4-FFF2-40B4-BE49-F238E27FC236}">
                <a16:creationId xmlns:a16="http://schemas.microsoft.com/office/drawing/2014/main" id="{BD0689D5-CAF0-49D1-AAA8-B82739AEA238}"/>
              </a:ext>
            </a:extLst>
          </p:cNvPr>
          <p:cNvPicPr>
            <a:picLocks noChangeAspect="1"/>
          </p:cNvPicPr>
          <p:nvPr>
            <p:custDataLst>
              <p:tags r:id="rId5"/>
            </p:custDataLst>
          </p:nvPr>
        </p:nvPicPr>
        <p:blipFill>
          <a:blip r:embed="rId8"/>
          <a:stretch>
            <a:fillRect/>
          </a:stretch>
        </p:blipFill>
        <p:spPr>
          <a:xfrm>
            <a:off x="6863934" y="4063335"/>
            <a:ext cx="4828707" cy="2052200"/>
          </a:xfrm>
          <a:prstGeom prst="rect">
            <a:avLst/>
          </a:prstGeom>
        </p:spPr>
      </p:pic>
    </p:spTree>
    <p:extLst>
      <p:ext uri="{BB962C8B-B14F-4D97-AF65-F5344CB8AC3E}">
        <p14:creationId xmlns:p14="http://schemas.microsoft.com/office/powerpoint/2010/main" val="2848886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1" name="Group 20">
            <a:extLst>
              <a:ext uri="{FF2B5EF4-FFF2-40B4-BE49-F238E27FC236}">
                <a16:creationId xmlns:a16="http://schemas.microsoft.com/office/drawing/2014/main" id="{8CA5C868-0A82-4975-8602-F49477C7D523}"/>
              </a:ext>
              <a:ext uri="{C183D7F6-B498-43B3-948B-1728B52AA6E4}">
                <adec:decorative xmlns:adec="http://schemas.microsoft.com/office/drawing/2017/decorative" val="1"/>
              </a:ext>
            </a:extLst>
          </p:cNvPr>
          <p:cNvGrpSpPr>
            <a:grpSpLocks noGrp="1" noUngrp="1" noRot="1" noChangeAspect="1" noMove="1" noResize="1"/>
          </p:cNvGrpSpPr>
          <p:nvPr>
            <p:custDataLst>
              <p:tags r:id="rId1"/>
            </p:custDataLst>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22" name="Rectangle 21">
              <a:extLst>
                <a:ext uri="{FF2B5EF4-FFF2-40B4-BE49-F238E27FC236}">
                  <a16:creationId xmlns:a16="http://schemas.microsoft.com/office/drawing/2014/main" id="{686BF052-6C01-4917-B7DB-1FFCF2551B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18">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Freeform 5">
              <a:extLst>
                <a:ext uri="{FF2B5EF4-FFF2-40B4-BE49-F238E27FC236}">
                  <a16:creationId xmlns:a16="http://schemas.microsoft.com/office/drawing/2014/main" id="{9696179C-71E7-4A5B-B238-0AE1C74D63D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5" name="Rectangle 24">
            <a:extLst>
              <a:ext uri="{FF2B5EF4-FFF2-40B4-BE49-F238E27FC236}">
                <a16:creationId xmlns:a16="http://schemas.microsoft.com/office/drawing/2014/main" id="{129EED8E-74E7-42E8-979B-7A783E78A4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7" name="Rectangle 26">
            <a:extLst>
              <a:ext uri="{FF2B5EF4-FFF2-40B4-BE49-F238E27FC236}">
                <a16:creationId xmlns:a16="http://schemas.microsoft.com/office/drawing/2014/main" id="{0BD7060D-8DA2-4400-86F1-6A988F0E8A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0" y="0"/>
            <a:ext cx="12192000" cy="6858000"/>
          </a:xfrm>
          <a:prstGeom prst="rect">
            <a:avLst/>
          </a:prstGeom>
          <a:blipFill>
            <a:blip r:embed="rId18">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Rectangle 28">
            <a:extLst>
              <a:ext uri="{FF2B5EF4-FFF2-40B4-BE49-F238E27FC236}">
                <a16:creationId xmlns:a16="http://schemas.microsoft.com/office/drawing/2014/main" id="{96E6678A-6101-4D77-8A14-5F70FBDB66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que 7" descr="Détective">
            <a:extLst>
              <a:ext uri="{FF2B5EF4-FFF2-40B4-BE49-F238E27FC236}">
                <a16:creationId xmlns:a16="http://schemas.microsoft.com/office/drawing/2014/main" id="{778DA4E0-07F8-4B01-B687-E5091AC34C31}"/>
              </a:ext>
            </a:extLst>
          </p:cNvPr>
          <p:cNvPicPr>
            <a:picLocks noChangeAspect="1"/>
          </p:cNvPicPr>
          <p:nvPr>
            <p:custDataLst>
              <p:tags r:id="rId5"/>
            </p:custDataLst>
          </p:nvPr>
        </p:nvPicPr>
        <p:blipFill>
          <a:blip r:embed="rId19">
            <a:extLst>
              <a:ext uri="{96DAC541-7B7A-43D3-8B79-37D633B846F1}">
                <asvg:svgBlip xmlns:asvg="http://schemas.microsoft.com/office/drawing/2016/SVG/main" r:embed="rId20"/>
              </a:ext>
            </a:extLst>
          </a:blip>
          <a:stretch>
            <a:fillRect/>
          </a:stretch>
        </p:blipFill>
        <p:spPr>
          <a:xfrm>
            <a:off x="3164549" y="938721"/>
            <a:ext cx="2626614" cy="2626614"/>
          </a:xfrm>
          <a:prstGeom prst="roundRect">
            <a:avLst>
              <a:gd name="adj" fmla="val 1858"/>
            </a:avLst>
          </a:prstGeom>
          <a:effectLst/>
        </p:spPr>
      </p:pic>
      <p:pic>
        <p:nvPicPr>
          <p:cNvPr id="10" name="Graphique 9" descr="Écolière">
            <a:extLst>
              <a:ext uri="{FF2B5EF4-FFF2-40B4-BE49-F238E27FC236}">
                <a16:creationId xmlns:a16="http://schemas.microsoft.com/office/drawing/2014/main" id="{0AA7F564-BD42-40ED-A3AA-CCD2603119DD}"/>
              </a:ext>
            </a:extLst>
          </p:cNvPr>
          <p:cNvPicPr>
            <a:picLocks noChangeAspect="1"/>
          </p:cNvPicPr>
          <p:nvPr>
            <p:custDataLst>
              <p:tags r:id="rId6"/>
            </p:custDataLst>
          </p:nvPr>
        </p:nvPicPr>
        <p:blipFill>
          <a:blip r:embed="rId21">
            <a:extLst>
              <a:ext uri="{96DAC541-7B7A-43D3-8B79-37D633B846F1}">
                <asvg:svgBlip xmlns:asvg="http://schemas.microsoft.com/office/drawing/2016/SVG/main" r:embed="rId22"/>
              </a:ext>
            </a:extLst>
          </a:blip>
          <a:stretch>
            <a:fillRect/>
          </a:stretch>
        </p:blipFill>
        <p:spPr>
          <a:xfrm>
            <a:off x="188227" y="879839"/>
            <a:ext cx="2626614" cy="2626614"/>
          </a:xfrm>
          <a:prstGeom prst="roundRect">
            <a:avLst>
              <a:gd name="adj" fmla="val 1858"/>
            </a:avLst>
          </a:prstGeom>
          <a:effectLst/>
        </p:spPr>
      </p:pic>
      <p:pic>
        <p:nvPicPr>
          <p:cNvPr id="14" name="Graphique 13" descr="Professeur">
            <a:extLst>
              <a:ext uri="{FF2B5EF4-FFF2-40B4-BE49-F238E27FC236}">
                <a16:creationId xmlns:a16="http://schemas.microsoft.com/office/drawing/2014/main" id="{2AAB4E29-6E14-4691-80ED-F4F7D3AF8AA4}"/>
              </a:ext>
            </a:extLst>
          </p:cNvPr>
          <p:cNvPicPr>
            <a:picLocks noChangeAspect="1"/>
          </p:cNvPicPr>
          <p:nvPr>
            <p:custDataLst>
              <p:tags r:id="rId7"/>
            </p:custDataLst>
          </p:nvPr>
        </p:nvPicPr>
        <p:blipFill>
          <a:blip r:embed="rId23">
            <a:extLst>
              <a:ext uri="{96DAC541-7B7A-43D3-8B79-37D633B846F1}">
                <asvg:svgBlip xmlns:asvg="http://schemas.microsoft.com/office/drawing/2016/SVG/main" r:embed="rId24"/>
              </a:ext>
            </a:extLst>
          </a:blip>
          <a:stretch>
            <a:fillRect/>
          </a:stretch>
        </p:blipFill>
        <p:spPr>
          <a:xfrm>
            <a:off x="8674778" y="708195"/>
            <a:ext cx="2626614" cy="2626614"/>
          </a:xfrm>
          <a:prstGeom prst="roundRect">
            <a:avLst>
              <a:gd name="adj" fmla="val 1858"/>
            </a:avLst>
          </a:prstGeom>
          <a:effectLst/>
        </p:spPr>
      </p:pic>
      <p:sp>
        <p:nvSpPr>
          <p:cNvPr id="31" name="Rectangle 30">
            <a:extLst>
              <a:ext uri="{FF2B5EF4-FFF2-40B4-BE49-F238E27FC236}">
                <a16:creationId xmlns:a16="http://schemas.microsoft.com/office/drawing/2014/main" id="{AFA4E1D0-9351-4451-B0A0-51BEA42D86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8"/>
            </p:custDataLst>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pic>
        <p:nvPicPr>
          <p:cNvPr id="16" name="Graphique 15" descr="Docteur">
            <a:extLst>
              <a:ext uri="{FF2B5EF4-FFF2-40B4-BE49-F238E27FC236}">
                <a16:creationId xmlns:a16="http://schemas.microsoft.com/office/drawing/2014/main" id="{2AF1A182-D0FD-4A62-9C45-9325781CFD30}"/>
              </a:ext>
            </a:extLst>
          </p:cNvPr>
          <p:cNvPicPr>
            <a:picLocks noChangeAspect="1"/>
          </p:cNvPicPr>
          <p:nvPr>
            <p:custDataLst>
              <p:tags r:id="rId9"/>
            </p:custDataLst>
          </p:nvPr>
        </p:nvPicPr>
        <p:blipFill>
          <a:blip r:embed="rId25">
            <a:extLst>
              <a:ext uri="{96DAC541-7B7A-43D3-8B79-37D633B846F1}">
                <asvg:svgBlip xmlns:asvg="http://schemas.microsoft.com/office/drawing/2016/SVG/main" r:embed="rId26"/>
              </a:ext>
            </a:extLst>
          </a:blip>
          <a:stretch>
            <a:fillRect/>
          </a:stretch>
        </p:blipFill>
        <p:spPr>
          <a:xfrm>
            <a:off x="6012798" y="815451"/>
            <a:ext cx="2626614" cy="2626614"/>
          </a:xfrm>
          <a:prstGeom prst="roundRect">
            <a:avLst>
              <a:gd name="adj" fmla="val 1858"/>
            </a:avLst>
          </a:prstGeom>
          <a:effectLst/>
        </p:spPr>
      </p:pic>
      <p:sp>
        <p:nvSpPr>
          <p:cNvPr id="33" name="Freeform: Shape 32">
            <a:extLst>
              <a:ext uri="{FF2B5EF4-FFF2-40B4-BE49-F238E27FC236}">
                <a16:creationId xmlns:a16="http://schemas.microsoft.com/office/drawing/2014/main" id="{0D052C5D-4E47-47F1-96A6-5251FAAEDE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0"/>
            </p:custDataLst>
            <p:extLst>
              <p:ext uri="{386F3935-93C4-4BCD-93E2-E3B085C9AB24}">
                <p16:designElem xmlns:p16="http://schemas.microsoft.com/office/powerpoint/2015/main" val="1"/>
              </p:ext>
            </p:extLst>
          </p:nvPr>
        </p:nvSpPr>
        <p:spPr>
          <a:xfrm>
            <a:off x="457200" y="4133850"/>
            <a:ext cx="11277600" cy="2250018"/>
          </a:xfrm>
          <a:custGeom>
            <a:avLst/>
            <a:gdLst>
              <a:gd name="connsiteX0" fmla="*/ 5264150 w 11277600"/>
              <a:gd name="connsiteY0" fmla="*/ 0 h 2250018"/>
              <a:gd name="connsiteX1" fmla="*/ 5499100 w 11277600"/>
              <a:gd name="connsiteY1" fmla="*/ 1588 h 2250018"/>
              <a:gd name="connsiteX2" fmla="*/ 5730875 w 11277600"/>
              <a:gd name="connsiteY2" fmla="*/ 1588 h 2250018"/>
              <a:gd name="connsiteX3" fmla="*/ 5961063 w 11277600"/>
              <a:gd name="connsiteY3" fmla="*/ 4763 h 2250018"/>
              <a:gd name="connsiteX4" fmla="*/ 6186488 w 11277600"/>
              <a:gd name="connsiteY4" fmla="*/ 9525 h 2250018"/>
              <a:gd name="connsiteX5" fmla="*/ 6410325 w 11277600"/>
              <a:gd name="connsiteY5" fmla="*/ 14288 h 2250018"/>
              <a:gd name="connsiteX6" fmla="*/ 6629400 w 11277600"/>
              <a:gd name="connsiteY6" fmla="*/ 19050 h 2250018"/>
              <a:gd name="connsiteX7" fmla="*/ 6846888 w 11277600"/>
              <a:gd name="connsiteY7" fmla="*/ 26988 h 2250018"/>
              <a:gd name="connsiteX8" fmla="*/ 7061200 w 11277600"/>
              <a:gd name="connsiteY8" fmla="*/ 34925 h 2250018"/>
              <a:gd name="connsiteX9" fmla="*/ 7270750 w 11277600"/>
              <a:gd name="connsiteY9" fmla="*/ 42863 h 2250018"/>
              <a:gd name="connsiteX10" fmla="*/ 7680325 w 11277600"/>
              <a:gd name="connsiteY10" fmla="*/ 63500 h 2250018"/>
              <a:gd name="connsiteX11" fmla="*/ 8072438 w 11277600"/>
              <a:gd name="connsiteY11" fmla="*/ 85725 h 2250018"/>
              <a:gd name="connsiteX12" fmla="*/ 8448675 w 11277600"/>
              <a:gd name="connsiteY12" fmla="*/ 109538 h 2250018"/>
              <a:gd name="connsiteX13" fmla="*/ 8805862 w 11277600"/>
              <a:gd name="connsiteY13" fmla="*/ 134938 h 2250018"/>
              <a:gd name="connsiteX14" fmla="*/ 9145588 w 11277600"/>
              <a:gd name="connsiteY14" fmla="*/ 161925 h 2250018"/>
              <a:gd name="connsiteX15" fmla="*/ 9461500 w 11277600"/>
              <a:gd name="connsiteY15" fmla="*/ 190500 h 2250018"/>
              <a:gd name="connsiteX16" fmla="*/ 9758362 w 11277600"/>
              <a:gd name="connsiteY16" fmla="*/ 219075 h 2250018"/>
              <a:gd name="connsiteX17" fmla="*/ 10031412 w 11277600"/>
              <a:gd name="connsiteY17" fmla="*/ 247650 h 2250018"/>
              <a:gd name="connsiteX18" fmla="*/ 10282238 w 11277600"/>
              <a:gd name="connsiteY18" fmla="*/ 274638 h 2250018"/>
              <a:gd name="connsiteX19" fmla="*/ 10504488 w 11277600"/>
              <a:gd name="connsiteY19" fmla="*/ 300038 h 2250018"/>
              <a:gd name="connsiteX20" fmla="*/ 10704512 w 11277600"/>
              <a:gd name="connsiteY20" fmla="*/ 323850 h 2250018"/>
              <a:gd name="connsiteX21" fmla="*/ 10874375 w 11277600"/>
              <a:gd name="connsiteY21" fmla="*/ 344488 h 2250018"/>
              <a:gd name="connsiteX22" fmla="*/ 11015662 w 11277600"/>
              <a:gd name="connsiteY22" fmla="*/ 363538 h 2250018"/>
              <a:gd name="connsiteX23" fmla="*/ 11210925 w 11277600"/>
              <a:gd name="connsiteY23" fmla="*/ 390525 h 2250018"/>
              <a:gd name="connsiteX24" fmla="*/ 11277600 w 11277600"/>
              <a:gd name="connsiteY24" fmla="*/ 400050 h 2250018"/>
              <a:gd name="connsiteX25" fmla="*/ 11277600 w 11277600"/>
              <a:gd name="connsiteY25" fmla="*/ 2250018 h 2250018"/>
              <a:gd name="connsiteX26" fmla="*/ 0 w 11277600"/>
              <a:gd name="connsiteY26" fmla="*/ 2250018 h 2250018"/>
              <a:gd name="connsiteX27" fmla="*/ 0 w 11277600"/>
              <a:gd name="connsiteY27" fmla="*/ 398463 h 2250018"/>
              <a:gd name="connsiteX28" fmla="*/ 255588 w 11277600"/>
              <a:gd name="connsiteY28" fmla="*/ 358775 h 2250018"/>
              <a:gd name="connsiteX29" fmla="*/ 511175 w 11277600"/>
              <a:gd name="connsiteY29" fmla="*/ 320675 h 2250018"/>
              <a:gd name="connsiteX30" fmla="*/ 766762 w 11277600"/>
              <a:gd name="connsiteY30" fmla="*/ 284163 h 2250018"/>
              <a:gd name="connsiteX31" fmla="*/ 1023938 w 11277600"/>
              <a:gd name="connsiteY31" fmla="*/ 252413 h 2250018"/>
              <a:gd name="connsiteX32" fmla="*/ 1279525 w 11277600"/>
              <a:gd name="connsiteY32" fmla="*/ 220663 h 2250018"/>
              <a:gd name="connsiteX33" fmla="*/ 1536700 w 11277600"/>
              <a:gd name="connsiteY33" fmla="*/ 190500 h 2250018"/>
              <a:gd name="connsiteX34" fmla="*/ 1790700 w 11277600"/>
              <a:gd name="connsiteY34" fmla="*/ 165100 h 2250018"/>
              <a:gd name="connsiteX35" fmla="*/ 2047875 w 11277600"/>
              <a:gd name="connsiteY35" fmla="*/ 141288 h 2250018"/>
              <a:gd name="connsiteX36" fmla="*/ 2303462 w 11277600"/>
              <a:gd name="connsiteY36" fmla="*/ 119063 h 2250018"/>
              <a:gd name="connsiteX37" fmla="*/ 2555875 w 11277600"/>
              <a:gd name="connsiteY37" fmla="*/ 100013 h 2250018"/>
              <a:gd name="connsiteX38" fmla="*/ 2809875 w 11277600"/>
              <a:gd name="connsiteY38" fmla="*/ 80963 h 2250018"/>
              <a:gd name="connsiteX39" fmla="*/ 3062288 w 11277600"/>
              <a:gd name="connsiteY39" fmla="*/ 65088 h 2250018"/>
              <a:gd name="connsiteX40" fmla="*/ 3313113 w 11277600"/>
              <a:gd name="connsiteY40" fmla="*/ 52388 h 2250018"/>
              <a:gd name="connsiteX41" fmla="*/ 3563938 w 11277600"/>
              <a:gd name="connsiteY41" fmla="*/ 39688 h 2250018"/>
              <a:gd name="connsiteX42" fmla="*/ 3811588 w 11277600"/>
              <a:gd name="connsiteY42" fmla="*/ 28575 h 2250018"/>
              <a:gd name="connsiteX43" fmla="*/ 4057650 w 11277600"/>
              <a:gd name="connsiteY43" fmla="*/ 20638 h 2250018"/>
              <a:gd name="connsiteX44" fmla="*/ 4303713 w 11277600"/>
              <a:gd name="connsiteY44" fmla="*/ 14288 h 2250018"/>
              <a:gd name="connsiteX45" fmla="*/ 4546600 w 11277600"/>
              <a:gd name="connsiteY45" fmla="*/ 7938 h 2250018"/>
              <a:gd name="connsiteX46" fmla="*/ 4787900 w 11277600"/>
              <a:gd name="connsiteY46" fmla="*/ 4763 h 2250018"/>
              <a:gd name="connsiteX47" fmla="*/ 5027613 w 11277600"/>
              <a:gd name="connsiteY47" fmla="*/ 1588 h 2250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1277600" h="2250018">
                <a:moveTo>
                  <a:pt x="5264150" y="0"/>
                </a:moveTo>
                <a:lnTo>
                  <a:pt x="5499100" y="1588"/>
                </a:lnTo>
                <a:lnTo>
                  <a:pt x="5730875" y="1588"/>
                </a:lnTo>
                <a:lnTo>
                  <a:pt x="5961063" y="4763"/>
                </a:lnTo>
                <a:lnTo>
                  <a:pt x="6186488" y="9525"/>
                </a:lnTo>
                <a:lnTo>
                  <a:pt x="6410325" y="14288"/>
                </a:lnTo>
                <a:lnTo>
                  <a:pt x="6629400" y="19050"/>
                </a:lnTo>
                <a:lnTo>
                  <a:pt x="6846888" y="26988"/>
                </a:lnTo>
                <a:lnTo>
                  <a:pt x="7061200" y="34925"/>
                </a:lnTo>
                <a:lnTo>
                  <a:pt x="7270750" y="42863"/>
                </a:lnTo>
                <a:lnTo>
                  <a:pt x="7680325" y="63500"/>
                </a:lnTo>
                <a:lnTo>
                  <a:pt x="8072438" y="85725"/>
                </a:lnTo>
                <a:lnTo>
                  <a:pt x="8448675" y="109538"/>
                </a:lnTo>
                <a:lnTo>
                  <a:pt x="8805862" y="134938"/>
                </a:lnTo>
                <a:lnTo>
                  <a:pt x="9145588" y="161925"/>
                </a:lnTo>
                <a:lnTo>
                  <a:pt x="9461500" y="190500"/>
                </a:lnTo>
                <a:lnTo>
                  <a:pt x="9758362" y="219075"/>
                </a:lnTo>
                <a:lnTo>
                  <a:pt x="10031412" y="247650"/>
                </a:lnTo>
                <a:lnTo>
                  <a:pt x="10282238" y="274638"/>
                </a:lnTo>
                <a:lnTo>
                  <a:pt x="10504488" y="300038"/>
                </a:lnTo>
                <a:lnTo>
                  <a:pt x="10704512" y="323850"/>
                </a:lnTo>
                <a:lnTo>
                  <a:pt x="10874375" y="344488"/>
                </a:lnTo>
                <a:lnTo>
                  <a:pt x="11015662" y="363538"/>
                </a:lnTo>
                <a:lnTo>
                  <a:pt x="11210925" y="390525"/>
                </a:lnTo>
                <a:lnTo>
                  <a:pt x="11277600" y="400050"/>
                </a:lnTo>
                <a:lnTo>
                  <a:pt x="11277600" y="2250018"/>
                </a:lnTo>
                <a:lnTo>
                  <a:pt x="0" y="2250018"/>
                </a:lnTo>
                <a:lnTo>
                  <a:pt x="0" y="398463"/>
                </a:lnTo>
                <a:lnTo>
                  <a:pt x="255588" y="358775"/>
                </a:lnTo>
                <a:lnTo>
                  <a:pt x="511175" y="320675"/>
                </a:lnTo>
                <a:lnTo>
                  <a:pt x="766762" y="284163"/>
                </a:lnTo>
                <a:lnTo>
                  <a:pt x="1023938" y="252413"/>
                </a:lnTo>
                <a:lnTo>
                  <a:pt x="1279525" y="220663"/>
                </a:lnTo>
                <a:lnTo>
                  <a:pt x="1536700" y="190500"/>
                </a:lnTo>
                <a:lnTo>
                  <a:pt x="1790700" y="165100"/>
                </a:lnTo>
                <a:lnTo>
                  <a:pt x="2047875" y="141288"/>
                </a:lnTo>
                <a:lnTo>
                  <a:pt x="2303462" y="119063"/>
                </a:lnTo>
                <a:lnTo>
                  <a:pt x="2555875" y="100013"/>
                </a:lnTo>
                <a:lnTo>
                  <a:pt x="2809875" y="80963"/>
                </a:lnTo>
                <a:lnTo>
                  <a:pt x="3062288" y="65088"/>
                </a:lnTo>
                <a:lnTo>
                  <a:pt x="3313113" y="52388"/>
                </a:lnTo>
                <a:lnTo>
                  <a:pt x="3563938" y="39688"/>
                </a:lnTo>
                <a:lnTo>
                  <a:pt x="3811588" y="28575"/>
                </a:lnTo>
                <a:lnTo>
                  <a:pt x="4057650" y="20638"/>
                </a:lnTo>
                <a:lnTo>
                  <a:pt x="4303713" y="14288"/>
                </a:lnTo>
                <a:lnTo>
                  <a:pt x="4546600" y="7938"/>
                </a:lnTo>
                <a:lnTo>
                  <a:pt x="4787900" y="4763"/>
                </a:lnTo>
                <a:lnTo>
                  <a:pt x="5027613" y="1588"/>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35" name="Freeform 5">
            <a:extLst>
              <a:ext uri="{FF2B5EF4-FFF2-40B4-BE49-F238E27FC236}">
                <a16:creationId xmlns:a16="http://schemas.microsoft.com/office/drawing/2014/main" id="{79B9FD3C-5633-44F4-902E-55A97B2D20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1"/>
            </p:custDataLst>
            <p:extLst>
              <p:ext uri="{386F3935-93C4-4BCD-93E2-E3B085C9AB24}">
                <p16:designElem xmlns:p16="http://schemas.microsoft.com/office/powerpoint/2015/main" val="1"/>
              </p:ext>
            </p:extLst>
          </p:nvPr>
        </p:nvSpPr>
        <p:spPr bwMode="gray">
          <a:xfrm rot="10371525">
            <a:off x="263767" y="4132535"/>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5" name="Titre 4">
            <a:extLst>
              <a:ext uri="{FF2B5EF4-FFF2-40B4-BE49-F238E27FC236}">
                <a16:creationId xmlns:a16="http://schemas.microsoft.com/office/drawing/2014/main" id="{A4B1423B-7DB7-4D17-A785-AEBCD5AAE4B8}"/>
              </a:ext>
            </a:extLst>
          </p:cNvPr>
          <p:cNvSpPr>
            <a:spLocks noGrp="1"/>
          </p:cNvSpPr>
          <p:nvPr>
            <p:ph type="title"/>
            <p:custDataLst>
              <p:tags r:id="rId12"/>
            </p:custDataLst>
          </p:nvPr>
        </p:nvSpPr>
        <p:spPr>
          <a:xfrm>
            <a:off x="649975" y="4721549"/>
            <a:ext cx="10893095" cy="1174947"/>
          </a:xfrm>
        </p:spPr>
        <p:txBody>
          <a:bodyPr vert="horz" lIns="91440" tIns="45720" rIns="91440" bIns="45720" rtlCol="0" anchor="b">
            <a:normAutofit/>
          </a:bodyPr>
          <a:lstStyle/>
          <a:p>
            <a:pPr algn="ctr"/>
            <a:r>
              <a:rPr lang="en-US" sz="6000" b="0" i="0" kern="1200" dirty="0">
                <a:solidFill>
                  <a:schemeClr val="bg2"/>
                </a:solidFill>
                <a:latin typeface="+mj-lt"/>
                <a:ea typeface="+mj-ea"/>
                <a:cs typeface="+mj-cs"/>
              </a:rPr>
              <a:t>LES TROIS SIMULATIONS</a:t>
            </a:r>
          </a:p>
        </p:txBody>
      </p:sp>
      <p:sp>
        <p:nvSpPr>
          <p:cNvPr id="20" name="ZoneTexte 19">
            <a:extLst>
              <a:ext uri="{FF2B5EF4-FFF2-40B4-BE49-F238E27FC236}">
                <a16:creationId xmlns:a16="http://schemas.microsoft.com/office/drawing/2014/main" id="{B90C1927-4813-4DE7-8B89-46D2554515F8}"/>
              </a:ext>
            </a:extLst>
          </p:cNvPr>
          <p:cNvSpPr txBox="1"/>
          <p:nvPr>
            <p:custDataLst>
              <p:tags r:id="rId13"/>
            </p:custDataLst>
          </p:nvPr>
        </p:nvSpPr>
        <p:spPr>
          <a:xfrm>
            <a:off x="457200" y="3442065"/>
            <a:ext cx="2232212" cy="369332"/>
          </a:xfrm>
          <a:prstGeom prst="rect">
            <a:avLst/>
          </a:prstGeom>
          <a:noFill/>
        </p:spPr>
        <p:txBody>
          <a:bodyPr wrap="square" rtlCol="0">
            <a:spAutoFit/>
          </a:bodyPr>
          <a:lstStyle/>
          <a:p>
            <a:pPr algn="ctr"/>
            <a:r>
              <a:rPr lang="fr-CA" dirty="0"/>
              <a:t>Étudiant(e)s</a:t>
            </a:r>
          </a:p>
        </p:txBody>
      </p:sp>
      <p:sp>
        <p:nvSpPr>
          <p:cNvPr id="32" name="ZoneTexte 31">
            <a:extLst>
              <a:ext uri="{FF2B5EF4-FFF2-40B4-BE49-F238E27FC236}">
                <a16:creationId xmlns:a16="http://schemas.microsoft.com/office/drawing/2014/main" id="{CF1CE146-5C4A-4837-AE69-DD7032A42DEC}"/>
              </a:ext>
            </a:extLst>
          </p:cNvPr>
          <p:cNvSpPr txBox="1"/>
          <p:nvPr>
            <p:custDataLst>
              <p:tags r:id="rId14"/>
            </p:custDataLst>
          </p:nvPr>
        </p:nvSpPr>
        <p:spPr>
          <a:xfrm>
            <a:off x="3361750" y="3408580"/>
            <a:ext cx="2232212" cy="369332"/>
          </a:xfrm>
          <a:prstGeom prst="rect">
            <a:avLst/>
          </a:prstGeom>
          <a:noFill/>
        </p:spPr>
        <p:txBody>
          <a:bodyPr wrap="square" rtlCol="0">
            <a:spAutoFit/>
          </a:bodyPr>
          <a:lstStyle/>
          <a:p>
            <a:pPr algn="ctr"/>
            <a:r>
              <a:rPr lang="fr-CA" dirty="0"/>
              <a:t>Acteurs</a:t>
            </a:r>
          </a:p>
        </p:txBody>
      </p:sp>
      <p:sp>
        <p:nvSpPr>
          <p:cNvPr id="34" name="ZoneTexte 33">
            <a:extLst>
              <a:ext uri="{FF2B5EF4-FFF2-40B4-BE49-F238E27FC236}">
                <a16:creationId xmlns:a16="http://schemas.microsoft.com/office/drawing/2014/main" id="{25BC8F97-7730-47BA-8B6E-CEB23F2BC4E1}"/>
              </a:ext>
            </a:extLst>
          </p:cNvPr>
          <p:cNvSpPr txBox="1"/>
          <p:nvPr>
            <p:custDataLst>
              <p:tags r:id="rId15"/>
            </p:custDataLst>
          </p:nvPr>
        </p:nvSpPr>
        <p:spPr>
          <a:xfrm>
            <a:off x="6272831" y="3342061"/>
            <a:ext cx="4858758" cy="369332"/>
          </a:xfrm>
          <a:prstGeom prst="rect">
            <a:avLst/>
          </a:prstGeom>
          <a:noFill/>
        </p:spPr>
        <p:txBody>
          <a:bodyPr wrap="square" rtlCol="0">
            <a:spAutoFit/>
          </a:bodyPr>
          <a:lstStyle/>
          <a:p>
            <a:pPr algn="ctr"/>
            <a:r>
              <a:rPr lang="fr-CA" dirty="0"/>
              <a:t>Évaluateurs | Professionnel de la santé</a:t>
            </a:r>
          </a:p>
        </p:txBody>
      </p:sp>
    </p:spTree>
    <p:extLst>
      <p:ext uri="{BB962C8B-B14F-4D97-AF65-F5344CB8AC3E}">
        <p14:creationId xmlns:p14="http://schemas.microsoft.com/office/powerpoint/2010/main" val="2756419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365B927B-F442-4EC6-8B9C-83941282C3A9}"/>
              </a:ext>
            </a:extLst>
          </p:cNvPr>
          <p:cNvSpPr>
            <a:spLocks noGrp="1"/>
          </p:cNvSpPr>
          <p:nvPr>
            <p:ph type="title"/>
            <p:custDataLst>
              <p:tags r:id="rId1"/>
            </p:custDataLst>
          </p:nvPr>
        </p:nvSpPr>
        <p:spPr>
          <a:xfrm>
            <a:off x="1154954" y="973668"/>
            <a:ext cx="10183606" cy="706964"/>
          </a:xfrm>
        </p:spPr>
        <p:txBody>
          <a:bodyPr/>
          <a:lstStyle/>
          <a:p>
            <a:r>
              <a:rPr lang="fr-CA" dirty="0"/>
              <a:t>Simulation 1 – Ergothérapie et congé</a:t>
            </a:r>
          </a:p>
        </p:txBody>
      </p:sp>
      <p:sp>
        <p:nvSpPr>
          <p:cNvPr id="5" name="Espace réservé du contenu 4">
            <a:extLst>
              <a:ext uri="{FF2B5EF4-FFF2-40B4-BE49-F238E27FC236}">
                <a16:creationId xmlns:a16="http://schemas.microsoft.com/office/drawing/2014/main" id="{2C32B65A-B8E2-4776-8C32-FC17871D1552}"/>
              </a:ext>
            </a:extLst>
          </p:cNvPr>
          <p:cNvSpPr>
            <a:spLocks noGrp="1"/>
          </p:cNvSpPr>
          <p:nvPr>
            <p:ph idx="1"/>
            <p:custDataLst>
              <p:tags r:id="rId2"/>
            </p:custDataLst>
          </p:nvPr>
        </p:nvSpPr>
        <p:spPr>
          <a:xfrm>
            <a:off x="531012" y="4835070"/>
            <a:ext cx="3890382" cy="2280323"/>
          </a:xfrm>
        </p:spPr>
        <p:txBody>
          <a:bodyPr/>
          <a:lstStyle/>
          <a:p>
            <a:pPr>
              <a:buAutoNum type="arabicPeriod"/>
            </a:pPr>
            <a:r>
              <a:rPr lang="fr-CA" dirty="0"/>
              <a:t>Consultation avec l’ergothérapeute</a:t>
            </a:r>
          </a:p>
          <a:p>
            <a:pPr>
              <a:buAutoNum type="arabicPeriod"/>
            </a:pPr>
            <a:r>
              <a:rPr lang="fr-CA" dirty="0"/>
              <a:t>Introduction à la travailleuse sociale par l’ergothérapeute</a:t>
            </a:r>
          </a:p>
        </p:txBody>
      </p:sp>
      <p:sp>
        <p:nvSpPr>
          <p:cNvPr id="6" name="Espace réservé du contenu 4">
            <a:extLst>
              <a:ext uri="{FF2B5EF4-FFF2-40B4-BE49-F238E27FC236}">
                <a16:creationId xmlns:a16="http://schemas.microsoft.com/office/drawing/2014/main" id="{BA8B4479-3AD0-4D4F-9198-EABEC0CD4E71}"/>
              </a:ext>
            </a:extLst>
          </p:cNvPr>
          <p:cNvSpPr txBox="1">
            <a:spLocks/>
          </p:cNvSpPr>
          <p:nvPr>
            <p:custDataLst>
              <p:tags r:id="rId3"/>
            </p:custDataLst>
          </p:nvPr>
        </p:nvSpPr>
        <p:spPr>
          <a:xfrm>
            <a:off x="7288607" y="4835070"/>
            <a:ext cx="3890382" cy="2280323"/>
          </a:xfrm>
          <a:prstGeom prst="rect">
            <a:avLst/>
          </a:prstGeom>
        </p:spPr>
        <p:txBody>
          <a:bodyPr vert="horz" lIns="91440" tIns="45720" rIns="91440" bIns="45720" rtlCol="0" anchor="t">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pPr>
              <a:buFont typeface="Wingdings" panose="05000000000000000000" pitchFamily="2" charset="2"/>
              <a:buChar char="ü"/>
            </a:pPr>
            <a:r>
              <a:rPr lang="fr-CA" dirty="0"/>
              <a:t>Étudiant(e) : ergothérapeute</a:t>
            </a:r>
          </a:p>
          <a:p>
            <a:pPr>
              <a:buFont typeface="Wingdings" panose="05000000000000000000" pitchFamily="2" charset="2"/>
              <a:buChar char="ü"/>
            </a:pPr>
            <a:r>
              <a:rPr lang="fr-CA" dirty="0"/>
              <a:t>Autre professionnel : travailleuse sociale</a:t>
            </a:r>
          </a:p>
          <a:p>
            <a:pPr>
              <a:buFont typeface="Wingdings" panose="05000000000000000000" pitchFamily="2" charset="2"/>
              <a:buChar char="ü"/>
            </a:pPr>
            <a:r>
              <a:rPr lang="fr-CA" dirty="0"/>
              <a:t>Acteur : L’épouse du patient</a:t>
            </a:r>
          </a:p>
        </p:txBody>
      </p:sp>
      <p:sp>
        <p:nvSpPr>
          <p:cNvPr id="7" name="ZoneTexte 6">
            <a:extLst>
              <a:ext uri="{FF2B5EF4-FFF2-40B4-BE49-F238E27FC236}">
                <a16:creationId xmlns:a16="http://schemas.microsoft.com/office/drawing/2014/main" id="{BAB06F36-C1AB-4A99-94D0-C94F7EB223F6}"/>
              </a:ext>
            </a:extLst>
          </p:cNvPr>
          <p:cNvSpPr txBox="1"/>
          <p:nvPr>
            <p:custDataLst>
              <p:tags r:id="rId4"/>
            </p:custDataLst>
          </p:nvPr>
        </p:nvSpPr>
        <p:spPr>
          <a:xfrm>
            <a:off x="860612" y="4347636"/>
            <a:ext cx="2775473" cy="369100"/>
          </a:xfrm>
          <a:prstGeom prst="rect">
            <a:avLst/>
          </a:prstGeom>
          <a:noFill/>
          <a:ln>
            <a:solidFill>
              <a:schemeClr val="accent1">
                <a:lumMod val="75000"/>
              </a:schemeClr>
            </a:solidFill>
          </a:ln>
        </p:spPr>
        <p:txBody>
          <a:bodyPr wrap="square" rtlCol="0">
            <a:spAutoFit/>
          </a:bodyPr>
          <a:lstStyle/>
          <a:p>
            <a:pPr algn="ctr"/>
            <a:r>
              <a:rPr lang="fr-CA" dirty="0"/>
              <a:t>Déroulement</a:t>
            </a:r>
          </a:p>
        </p:txBody>
      </p:sp>
      <p:sp>
        <p:nvSpPr>
          <p:cNvPr id="8" name="ZoneTexte 7">
            <a:extLst>
              <a:ext uri="{FF2B5EF4-FFF2-40B4-BE49-F238E27FC236}">
                <a16:creationId xmlns:a16="http://schemas.microsoft.com/office/drawing/2014/main" id="{0C1313FF-2E54-4A41-976D-54CA1B5FCA18}"/>
              </a:ext>
            </a:extLst>
          </p:cNvPr>
          <p:cNvSpPr txBox="1"/>
          <p:nvPr>
            <p:custDataLst>
              <p:tags r:id="rId5"/>
            </p:custDataLst>
          </p:nvPr>
        </p:nvSpPr>
        <p:spPr>
          <a:xfrm>
            <a:off x="7846061" y="4349429"/>
            <a:ext cx="2775473" cy="369100"/>
          </a:xfrm>
          <a:prstGeom prst="rect">
            <a:avLst/>
          </a:prstGeom>
          <a:noFill/>
          <a:ln>
            <a:solidFill>
              <a:schemeClr val="accent1">
                <a:lumMod val="75000"/>
              </a:schemeClr>
            </a:solidFill>
          </a:ln>
        </p:spPr>
        <p:txBody>
          <a:bodyPr wrap="square" rtlCol="0">
            <a:spAutoFit/>
          </a:bodyPr>
          <a:lstStyle/>
          <a:p>
            <a:pPr algn="ctr"/>
            <a:r>
              <a:rPr lang="fr-CA" dirty="0"/>
              <a:t>Participants (3) </a:t>
            </a:r>
          </a:p>
        </p:txBody>
      </p:sp>
      <p:sp>
        <p:nvSpPr>
          <p:cNvPr id="9" name="ZoneTexte 8">
            <a:extLst>
              <a:ext uri="{FF2B5EF4-FFF2-40B4-BE49-F238E27FC236}">
                <a16:creationId xmlns:a16="http://schemas.microsoft.com/office/drawing/2014/main" id="{3DED496E-F37B-4C37-A8E9-CAD8BC060FA1}"/>
              </a:ext>
            </a:extLst>
          </p:cNvPr>
          <p:cNvSpPr txBox="1"/>
          <p:nvPr>
            <p:custDataLst>
              <p:tags r:id="rId6"/>
            </p:custDataLst>
          </p:nvPr>
        </p:nvSpPr>
        <p:spPr>
          <a:xfrm>
            <a:off x="860612" y="2876338"/>
            <a:ext cx="10477948" cy="923330"/>
          </a:xfrm>
          <a:prstGeom prst="rect">
            <a:avLst/>
          </a:prstGeom>
          <a:noFill/>
        </p:spPr>
        <p:txBody>
          <a:bodyPr wrap="square" rtlCol="0">
            <a:spAutoFit/>
          </a:bodyPr>
          <a:lstStyle/>
          <a:p>
            <a:pPr algn="ctr"/>
            <a:r>
              <a:rPr lang="fr-CA" dirty="0"/>
              <a:t>M. </a:t>
            </a:r>
            <a:r>
              <a:rPr lang="fr-CA" dirty="0" err="1"/>
              <a:t>Trombly</a:t>
            </a:r>
            <a:r>
              <a:rPr lang="fr-CA" dirty="0"/>
              <a:t> a un AVC gauche avec des séquelles (hémiparésie droite et aphasie). Il termine 6 semaines de réadaptation et doit retourner à la maison. La consultation a lieu avec son épouse qui a plusieurs questions. </a:t>
            </a:r>
          </a:p>
        </p:txBody>
      </p:sp>
      <p:sp>
        <p:nvSpPr>
          <p:cNvPr id="10" name="ZoneTexte 9">
            <a:extLst>
              <a:ext uri="{FF2B5EF4-FFF2-40B4-BE49-F238E27FC236}">
                <a16:creationId xmlns:a16="http://schemas.microsoft.com/office/drawing/2014/main" id="{13736785-347F-4724-ACEF-74AA098E0A58}"/>
              </a:ext>
            </a:extLst>
          </p:cNvPr>
          <p:cNvSpPr txBox="1"/>
          <p:nvPr>
            <p:custDataLst>
              <p:tags r:id="rId7"/>
            </p:custDataLst>
          </p:nvPr>
        </p:nvSpPr>
        <p:spPr>
          <a:xfrm>
            <a:off x="4708263" y="2448968"/>
            <a:ext cx="2775473" cy="369100"/>
          </a:xfrm>
          <a:prstGeom prst="rect">
            <a:avLst/>
          </a:prstGeom>
          <a:noFill/>
          <a:ln>
            <a:solidFill>
              <a:schemeClr val="accent1">
                <a:lumMod val="75000"/>
              </a:schemeClr>
            </a:solidFill>
          </a:ln>
        </p:spPr>
        <p:txBody>
          <a:bodyPr wrap="square" rtlCol="0">
            <a:spAutoFit/>
          </a:bodyPr>
          <a:lstStyle/>
          <a:p>
            <a:pPr algn="ctr"/>
            <a:r>
              <a:rPr lang="fr-CA" dirty="0"/>
              <a:t>Contexte</a:t>
            </a:r>
          </a:p>
        </p:txBody>
      </p:sp>
    </p:spTree>
    <p:extLst>
      <p:ext uri="{BB962C8B-B14F-4D97-AF65-F5344CB8AC3E}">
        <p14:creationId xmlns:p14="http://schemas.microsoft.com/office/powerpoint/2010/main" val="3329893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365B927B-F442-4EC6-8B9C-83941282C3A9}"/>
              </a:ext>
            </a:extLst>
          </p:cNvPr>
          <p:cNvSpPr>
            <a:spLocks noGrp="1"/>
          </p:cNvSpPr>
          <p:nvPr>
            <p:ph type="title"/>
            <p:custDataLst>
              <p:tags r:id="rId1"/>
            </p:custDataLst>
          </p:nvPr>
        </p:nvSpPr>
        <p:spPr>
          <a:xfrm>
            <a:off x="1154954" y="973668"/>
            <a:ext cx="10183606" cy="706964"/>
          </a:xfrm>
        </p:spPr>
        <p:txBody>
          <a:bodyPr/>
          <a:lstStyle/>
          <a:p>
            <a:r>
              <a:rPr lang="fr-CA" dirty="0"/>
              <a:t>Simulation 2 – Nutrition &amp; chute</a:t>
            </a:r>
          </a:p>
        </p:txBody>
      </p:sp>
      <p:sp>
        <p:nvSpPr>
          <p:cNvPr id="5" name="Espace réservé du contenu 4">
            <a:extLst>
              <a:ext uri="{FF2B5EF4-FFF2-40B4-BE49-F238E27FC236}">
                <a16:creationId xmlns:a16="http://schemas.microsoft.com/office/drawing/2014/main" id="{2C32B65A-B8E2-4776-8C32-FC17871D1552}"/>
              </a:ext>
            </a:extLst>
          </p:cNvPr>
          <p:cNvSpPr>
            <a:spLocks noGrp="1"/>
          </p:cNvSpPr>
          <p:nvPr>
            <p:ph idx="1"/>
            <p:custDataLst>
              <p:tags r:id="rId2"/>
            </p:custDataLst>
          </p:nvPr>
        </p:nvSpPr>
        <p:spPr>
          <a:xfrm>
            <a:off x="531012" y="4835070"/>
            <a:ext cx="3890382" cy="2280323"/>
          </a:xfrm>
        </p:spPr>
        <p:txBody>
          <a:bodyPr vert="horz" lIns="91440" tIns="45720" rIns="91440" bIns="45720" rtlCol="0" anchor="t">
            <a:normAutofit/>
          </a:bodyPr>
          <a:lstStyle/>
          <a:p>
            <a:pPr>
              <a:buAutoNum type="arabicPeriod"/>
            </a:pPr>
            <a:r>
              <a:rPr lang="fr-CA" dirty="0"/>
              <a:t>Consultation avec la diététiste</a:t>
            </a:r>
          </a:p>
          <a:p>
            <a:pPr>
              <a:buAutoNum type="arabicPeriod"/>
            </a:pPr>
            <a:r>
              <a:rPr lang="fr-CA" dirty="0"/>
              <a:t>Introduction à la kinésiologue par le/la diététiste</a:t>
            </a:r>
          </a:p>
        </p:txBody>
      </p:sp>
      <p:sp>
        <p:nvSpPr>
          <p:cNvPr id="6" name="Espace réservé du contenu 4">
            <a:extLst>
              <a:ext uri="{FF2B5EF4-FFF2-40B4-BE49-F238E27FC236}">
                <a16:creationId xmlns:a16="http://schemas.microsoft.com/office/drawing/2014/main" id="{BA8B4479-3AD0-4D4F-9198-EABEC0CD4E71}"/>
              </a:ext>
            </a:extLst>
          </p:cNvPr>
          <p:cNvSpPr txBox="1">
            <a:spLocks/>
          </p:cNvSpPr>
          <p:nvPr>
            <p:custDataLst>
              <p:tags r:id="rId3"/>
            </p:custDataLst>
          </p:nvPr>
        </p:nvSpPr>
        <p:spPr>
          <a:xfrm>
            <a:off x="7288607" y="4835070"/>
            <a:ext cx="3890382" cy="2280323"/>
          </a:xfrm>
          <a:prstGeom prst="rect">
            <a:avLst/>
          </a:prstGeom>
        </p:spPr>
        <p:txBody>
          <a:bodyPr vert="horz" lIns="91440" tIns="45720" rIns="91440" bIns="45720" rtlCol="0" anchor="t">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pPr>
              <a:buFont typeface="Wingdings" panose="05000000000000000000" pitchFamily="2" charset="2"/>
              <a:buChar char="ü"/>
            </a:pPr>
            <a:r>
              <a:rPr lang="fr-CA" dirty="0"/>
              <a:t>Étudiant(e) : diététiste</a:t>
            </a:r>
          </a:p>
          <a:p>
            <a:pPr>
              <a:buFont typeface="Wingdings" panose="05000000000000000000" pitchFamily="2" charset="2"/>
              <a:buChar char="ü"/>
            </a:pPr>
            <a:r>
              <a:rPr lang="fr-CA" dirty="0"/>
              <a:t>Autre professionnel : Kinésiologue</a:t>
            </a:r>
          </a:p>
          <a:p>
            <a:pPr>
              <a:buFont typeface="Wingdings" panose="05000000000000000000" pitchFamily="2" charset="2"/>
              <a:buChar char="ü"/>
            </a:pPr>
            <a:r>
              <a:rPr lang="fr-CA" dirty="0"/>
              <a:t>Acteur : Époux de la patiente</a:t>
            </a:r>
          </a:p>
        </p:txBody>
      </p:sp>
      <p:sp>
        <p:nvSpPr>
          <p:cNvPr id="7" name="ZoneTexte 6">
            <a:extLst>
              <a:ext uri="{FF2B5EF4-FFF2-40B4-BE49-F238E27FC236}">
                <a16:creationId xmlns:a16="http://schemas.microsoft.com/office/drawing/2014/main" id="{BAB06F36-C1AB-4A99-94D0-C94F7EB223F6}"/>
              </a:ext>
            </a:extLst>
          </p:cNvPr>
          <p:cNvSpPr txBox="1"/>
          <p:nvPr>
            <p:custDataLst>
              <p:tags r:id="rId4"/>
            </p:custDataLst>
          </p:nvPr>
        </p:nvSpPr>
        <p:spPr>
          <a:xfrm>
            <a:off x="860612" y="4347636"/>
            <a:ext cx="2775473" cy="369100"/>
          </a:xfrm>
          <a:prstGeom prst="rect">
            <a:avLst/>
          </a:prstGeom>
          <a:noFill/>
          <a:ln>
            <a:solidFill>
              <a:schemeClr val="accent1">
                <a:lumMod val="75000"/>
              </a:schemeClr>
            </a:solidFill>
          </a:ln>
        </p:spPr>
        <p:txBody>
          <a:bodyPr wrap="square" rtlCol="0">
            <a:spAutoFit/>
          </a:bodyPr>
          <a:lstStyle/>
          <a:p>
            <a:pPr algn="ctr"/>
            <a:r>
              <a:rPr lang="fr-CA" dirty="0"/>
              <a:t>Déroulement</a:t>
            </a:r>
          </a:p>
        </p:txBody>
      </p:sp>
      <p:sp>
        <p:nvSpPr>
          <p:cNvPr id="8" name="ZoneTexte 7">
            <a:extLst>
              <a:ext uri="{FF2B5EF4-FFF2-40B4-BE49-F238E27FC236}">
                <a16:creationId xmlns:a16="http://schemas.microsoft.com/office/drawing/2014/main" id="{0C1313FF-2E54-4A41-976D-54CA1B5FCA18}"/>
              </a:ext>
            </a:extLst>
          </p:cNvPr>
          <p:cNvSpPr txBox="1"/>
          <p:nvPr>
            <p:custDataLst>
              <p:tags r:id="rId5"/>
            </p:custDataLst>
          </p:nvPr>
        </p:nvSpPr>
        <p:spPr>
          <a:xfrm>
            <a:off x="7846061" y="4349429"/>
            <a:ext cx="2775473" cy="369100"/>
          </a:xfrm>
          <a:prstGeom prst="rect">
            <a:avLst/>
          </a:prstGeom>
          <a:noFill/>
          <a:ln>
            <a:solidFill>
              <a:schemeClr val="accent1">
                <a:lumMod val="75000"/>
              </a:schemeClr>
            </a:solidFill>
          </a:ln>
        </p:spPr>
        <p:txBody>
          <a:bodyPr wrap="square" rtlCol="0">
            <a:spAutoFit/>
          </a:bodyPr>
          <a:lstStyle/>
          <a:p>
            <a:pPr algn="ctr"/>
            <a:r>
              <a:rPr lang="fr-CA" dirty="0"/>
              <a:t>Participants (3) </a:t>
            </a:r>
          </a:p>
        </p:txBody>
      </p:sp>
      <p:sp>
        <p:nvSpPr>
          <p:cNvPr id="9" name="ZoneTexte 8">
            <a:extLst>
              <a:ext uri="{FF2B5EF4-FFF2-40B4-BE49-F238E27FC236}">
                <a16:creationId xmlns:a16="http://schemas.microsoft.com/office/drawing/2014/main" id="{3DED496E-F37B-4C37-A8E9-CAD8BC060FA1}"/>
              </a:ext>
            </a:extLst>
          </p:cNvPr>
          <p:cNvSpPr txBox="1"/>
          <p:nvPr>
            <p:custDataLst>
              <p:tags r:id="rId6"/>
            </p:custDataLst>
          </p:nvPr>
        </p:nvSpPr>
        <p:spPr>
          <a:xfrm>
            <a:off x="860612" y="2876338"/>
            <a:ext cx="10477948" cy="923330"/>
          </a:xfrm>
          <a:prstGeom prst="rect">
            <a:avLst/>
          </a:prstGeom>
          <a:noFill/>
        </p:spPr>
        <p:txBody>
          <a:bodyPr wrap="square" rtlCol="0">
            <a:spAutoFit/>
          </a:bodyPr>
          <a:lstStyle/>
          <a:p>
            <a:pPr algn="ctr"/>
            <a:r>
              <a:rPr lang="fr-CA" dirty="0"/>
              <a:t>Mme Carmichael a fait une chute qui lui a valu six semaines de réadaptation. Elle a reçu de la documentation sur une alimentation riche en calcium et vitamine D et l’a transmise à son époux que vous consultez aujourd’hui. Vous devrez répondre à ses questions.</a:t>
            </a:r>
          </a:p>
        </p:txBody>
      </p:sp>
      <p:sp>
        <p:nvSpPr>
          <p:cNvPr id="10" name="ZoneTexte 9">
            <a:extLst>
              <a:ext uri="{FF2B5EF4-FFF2-40B4-BE49-F238E27FC236}">
                <a16:creationId xmlns:a16="http://schemas.microsoft.com/office/drawing/2014/main" id="{13736785-347F-4724-ACEF-74AA098E0A58}"/>
              </a:ext>
            </a:extLst>
          </p:cNvPr>
          <p:cNvSpPr txBox="1"/>
          <p:nvPr>
            <p:custDataLst>
              <p:tags r:id="rId7"/>
            </p:custDataLst>
          </p:nvPr>
        </p:nvSpPr>
        <p:spPr>
          <a:xfrm>
            <a:off x="4708263" y="2448968"/>
            <a:ext cx="2775473" cy="369100"/>
          </a:xfrm>
          <a:prstGeom prst="rect">
            <a:avLst/>
          </a:prstGeom>
          <a:noFill/>
          <a:ln>
            <a:solidFill>
              <a:schemeClr val="accent1">
                <a:lumMod val="75000"/>
              </a:schemeClr>
            </a:solidFill>
          </a:ln>
        </p:spPr>
        <p:txBody>
          <a:bodyPr wrap="square" rtlCol="0">
            <a:spAutoFit/>
          </a:bodyPr>
          <a:lstStyle/>
          <a:p>
            <a:pPr algn="ctr"/>
            <a:r>
              <a:rPr lang="fr-CA" dirty="0"/>
              <a:t>Contexte</a:t>
            </a:r>
          </a:p>
        </p:txBody>
      </p:sp>
    </p:spTree>
    <p:extLst>
      <p:ext uri="{BB962C8B-B14F-4D97-AF65-F5344CB8AC3E}">
        <p14:creationId xmlns:p14="http://schemas.microsoft.com/office/powerpoint/2010/main" val="38143277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7"/>
</p:tagLst>
</file>

<file path=ppt/tags/tag11.xml><?xml version="1.0" encoding="utf-8"?>
<p:tagLst xmlns:a="http://schemas.openxmlformats.org/drawingml/2006/main" xmlns:r="http://schemas.openxmlformats.org/officeDocument/2006/relationships" xmlns:p="http://schemas.openxmlformats.org/presentationml/2006/main">
  <p:tag name="NUM" val="8"/>
</p:tagLst>
</file>

<file path=ppt/tags/tag12.xml><?xml version="1.0" encoding="utf-8"?>
<p:tagLst xmlns:a="http://schemas.openxmlformats.org/drawingml/2006/main" xmlns:r="http://schemas.openxmlformats.org/officeDocument/2006/relationships" xmlns:p="http://schemas.openxmlformats.org/presentationml/2006/main">
  <p:tag name="NUM" val="9"/>
</p:tagLst>
</file>

<file path=ppt/tags/tag13.xml><?xml version="1.0" encoding="utf-8"?>
<p:tagLst xmlns:a="http://schemas.openxmlformats.org/drawingml/2006/main" xmlns:r="http://schemas.openxmlformats.org/officeDocument/2006/relationships" xmlns:p="http://schemas.openxmlformats.org/presentationml/2006/main">
  <p:tag name="NUM" val="10"/>
</p:tagLst>
</file>

<file path=ppt/tags/tag14.xml><?xml version="1.0" encoding="utf-8"?>
<p:tagLst xmlns:a="http://schemas.openxmlformats.org/drawingml/2006/main" xmlns:r="http://schemas.openxmlformats.org/officeDocument/2006/relationships" xmlns:p="http://schemas.openxmlformats.org/presentationml/2006/main">
  <p:tag name="NUM" val="11"/>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4"/>
</p:tagLst>
</file>

<file path=ppt/tags/tag19.xml><?xml version="1.0" encoding="utf-8"?>
<p:tagLst xmlns:a="http://schemas.openxmlformats.org/drawingml/2006/main" xmlns:r="http://schemas.openxmlformats.org/officeDocument/2006/relationships" xmlns:p="http://schemas.openxmlformats.org/presentationml/2006/main">
  <p:tag name="NUM" val="5"/>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6"/>
</p:tagLst>
</file>

<file path=ppt/tags/tag21.xml><?xml version="1.0" encoding="utf-8"?>
<p:tagLst xmlns:a="http://schemas.openxmlformats.org/drawingml/2006/main" xmlns:r="http://schemas.openxmlformats.org/officeDocument/2006/relationships" xmlns:p="http://schemas.openxmlformats.org/presentationml/2006/main">
  <p:tag name="NUM" val="7"/>
</p:tagLst>
</file>

<file path=ppt/tags/tag22.xml><?xml version="1.0" encoding="utf-8"?>
<p:tagLst xmlns:a="http://schemas.openxmlformats.org/drawingml/2006/main" xmlns:r="http://schemas.openxmlformats.org/officeDocument/2006/relationships" xmlns:p="http://schemas.openxmlformats.org/presentationml/2006/main">
  <p:tag name="NUM" val="8"/>
</p:tagLst>
</file>

<file path=ppt/tags/tag23.xml><?xml version="1.0" encoding="utf-8"?>
<p:tagLst xmlns:a="http://schemas.openxmlformats.org/drawingml/2006/main" xmlns:r="http://schemas.openxmlformats.org/officeDocument/2006/relationships" xmlns:p="http://schemas.openxmlformats.org/presentationml/2006/main">
  <p:tag name="NUM" val="9"/>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3"/>
</p:tagLst>
</file>

<file path=ppt/tags/tag27.xml><?xml version="1.0" encoding="utf-8"?>
<p:tagLst xmlns:a="http://schemas.openxmlformats.org/drawingml/2006/main" xmlns:r="http://schemas.openxmlformats.org/officeDocument/2006/relationships" xmlns:p="http://schemas.openxmlformats.org/presentationml/2006/main">
  <p:tag name="NUM" val="4"/>
</p:tagLst>
</file>

<file path=ppt/tags/tag28.xml><?xml version="1.0" encoding="utf-8"?>
<p:tagLst xmlns:a="http://schemas.openxmlformats.org/drawingml/2006/main" xmlns:r="http://schemas.openxmlformats.org/officeDocument/2006/relationships" xmlns:p="http://schemas.openxmlformats.org/presentationml/2006/main">
  <p:tag name="NUM" val="5"/>
</p:tagLst>
</file>

<file path=ppt/tags/tag29.xml><?xml version="1.0" encoding="utf-8"?>
<p:tagLst xmlns:a="http://schemas.openxmlformats.org/drawingml/2006/main" xmlns:r="http://schemas.openxmlformats.org/officeDocument/2006/relationships" xmlns:p="http://schemas.openxmlformats.org/presentationml/2006/main">
  <p:tag name="NUM" val="6"/>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7"/>
</p:tagLst>
</file>

<file path=ppt/tags/tag31.xml><?xml version="1.0" encoding="utf-8"?>
<p:tagLst xmlns:a="http://schemas.openxmlformats.org/drawingml/2006/main" xmlns:r="http://schemas.openxmlformats.org/officeDocument/2006/relationships" xmlns:p="http://schemas.openxmlformats.org/presentationml/2006/main">
  <p:tag name="NUM" val="8"/>
</p:tagLst>
</file>

<file path=ppt/tags/tag32.xml><?xml version="1.0" encoding="utf-8"?>
<p:tagLst xmlns:a="http://schemas.openxmlformats.org/drawingml/2006/main" xmlns:r="http://schemas.openxmlformats.org/officeDocument/2006/relationships" xmlns:p="http://schemas.openxmlformats.org/presentationml/2006/main">
  <p:tag name="NUM" val="9"/>
</p:tagLst>
</file>

<file path=ppt/tags/tag33.xml><?xml version="1.0" encoding="utf-8"?>
<p:tagLst xmlns:a="http://schemas.openxmlformats.org/drawingml/2006/main" xmlns:r="http://schemas.openxmlformats.org/officeDocument/2006/relationships" xmlns:p="http://schemas.openxmlformats.org/presentationml/2006/main">
  <p:tag name="NUM" val="10"/>
</p:tagLst>
</file>

<file path=ppt/tags/tag34.xml><?xml version="1.0" encoding="utf-8"?>
<p:tagLst xmlns:a="http://schemas.openxmlformats.org/drawingml/2006/main" xmlns:r="http://schemas.openxmlformats.org/officeDocument/2006/relationships" xmlns:p="http://schemas.openxmlformats.org/presentationml/2006/main">
  <p:tag name="NUM" val="1"/>
</p:tagLst>
</file>

<file path=ppt/tags/tag35.xml><?xml version="1.0" encoding="utf-8"?>
<p:tagLst xmlns:a="http://schemas.openxmlformats.org/drawingml/2006/main" xmlns:r="http://schemas.openxmlformats.org/officeDocument/2006/relationships" xmlns:p="http://schemas.openxmlformats.org/presentationml/2006/main">
  <p:tag name="NUM" val="2"/>
</p:tagLst>
</file>

<file path=ppt/tags/tag36.xml><?xml version="1.0" encoding="utf-8"?>
<p:tagLst xmlns:a="http://schemas.openxmlformats.org/drawingml/2006/main" xmlns:r="http://schemas.openxmlformats.org/officeDocument/2006/relationships" xmlns:p="http://schemas.openxmlformats.org/presentationml/2006/main">
  <p:tag name="NUM" val="3"/>
</p:tagLst>
</file>

<file path=ppt/tags/tag37.xml><?xml version="1.0" encoding="utf-8"?>
<p:tagLst xmlns:a="http://schemas.openxmlformats.org/drawingml/2006/main" xmlns:r="http://schemas.openxmlformats.org/officeDocument/2006/relationships" xmlns:p="http://schemas.openxmlformats.org/presentationml/2006/main">
  <p:tag name="NUM" val="4"/>
</p:tagLst>
</file>

<file path=ppt/tags/tag38.xml><?xml version="1.0" encoding="utf-8"?>
<p:tagLst xmlns:a="http://schemas.openxmlformats.org/drawingml/2006/main" xmlns:r="http://schemas.openxmlformats.org/officeDocument/2006/relationships" xmlns:p="http://schemas.openxmlformats.org/presentationml/2006/main">
  <p:tag name="NUM" val="5"/>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3"/>
</p:tagLst>
</file>

<file path=ppt/tags/tag42.xml><?xml version="1.0" encoding="utf-8"?>
<p:tagLst xmlns:a="http://schemas.openxmlformats.org/drawingml/2006/main" xmlns:r="http://schemas.openxmlformats.org/officeDocument/2006/relationships" xmlns:p="http://schemas.openxmlformats.org/presentationml/2006/main">
  <p:tag name="NUM" val="4"/>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6"/>
</p:tagLst>
</file>

<file path=ppt/tags/tag45.xml><?xml version="1.0" encoding="utf-8"?>
<p:tagLst xmlns:a="http://schemas.openxmlformats.org/drawingml/2006/main" xmlns:r="http://schemas.openxmlformats.org/officeDocument/2006/relationships" xmlns:p="http://schemas.openxmlformats.org/presentationml/2006/main">
  <p:tag name="NUM" val="7"/>
</p:tagLst>
</file>

<file path=ppt/tags/tag46.xml><?xml version="1.0" encoding="utf-8"?>
<p:tagLst xmlns:a="http://schemas.openxmlformats.org/drawingml/2006/main" xmlns:r="http://schemas.openxmlformats.org/officeDocument/2006/relationships" xmlns:p="http://schemas.openxmlformats.org/presentationml/2006/main">
  <p:tag name="NUM" val="8"/>
</p:tagLst>
</file>

<file path=ppt/tags/tag47.xml><?xml version="1.0" encoding="utf-8"?>
<p:tagLst xmlns:a="http://schemas.openxmlformats.org/drawingml/2006/main" xmlns:r="http://schemas.openxmlformats.org/officeDocument/2006/relationships" xmlns:p="http://schemas.openxmlformats.org/presentationml/2006/main">
  <p:tag name="NUM" val="9"/>
</p:tagLst>
</file>

<file path=ppt/tags/tag48.xml><?xml version="1.0" encoding="utf-8"?>
<p:tagLst xmlns:a="http://schemas.openxmlformats.org/drawingml/2006/main" xmlns:r="http://schemas.openxmlformats.org/officeDocument/2006/relationships" xmlns:p="http://schemas.openxmlformats.org/presentationml/2006/main">
  <p:tag name="NUM" val="10"/>
</p:tagLst>
</file>

<file path=ppt/tags/tag49.xml><?xml version="1.0" encoding="utf-8"?>
<p:tagLst xmlns:a="http://schemas.openxmlformats.org/drawingml/2006/main" xmlns:r="http://schemas.openxmlformats.org/officeDocument/2006/relationships" xmlns:p="http://schemas.openxmlformats.org/presentationml/2006/main">
  <p:tag name="NUM" val="11"/>
</p:tagLst>
</file>

<file path=ppt/tags/tag5.xml><?xml version="1.0" encoding="utf-8"?>
<p:tagLst xmlns:a="http://schemas.openxmlformats.org/drawingml/2006/main" xmlns:r="http://schemas.openxmlformats.org/officeDocument/2006/relationships" xmlns:p="http://schemas.openxmlformats.org/presentationml/2006/main">
  <p:tag name="NUM" val="2"/>
</p:tagLst>
</file>

<file path=ppt/tags/tag50.xml><?xml version="1.0" encoding="utf-8"?>
<p:tagLst xmlns:a="http://schemas.openxmlformats.org/drawingml/2006/main" xmlns:r="http://schemas.openxmlformats.org/officeDocument/2006/relationships" xmlns:p="http://schemas.openxmlformats.org/presentationml/2006/main">
  <p:tag name="NUM" val="12"/>
</p:tagLst>
</file>

<file path=ppt/tags/tag51.xml><?xml version="1.0" encoding="utf-8"?>
<p:tagLst xmlns:a="http://schemas.openxmlformats.org/drawingml/2006/main" xmlns:r="http://schemas.openxmlformats.org/officeDocument/2006/relationships" xmlns:p="http://schemas.openxmlformats.org/presentationml/2006/main">
  <p:tag name="NUM" val="13"/>
</p:tagLst>
</file>

<file path=ppt/tags/tag52.xml><?xml version="1.0" encoding="utf-8"?>
<p:tagLst xmlns:a="http://schemas.openxmlformats.org/drawingml/2006/main" xmlns:r="http://schemas.openxmlformats.org/officeDocument/2006/relationships" xmlns:p="http://schemas.openxmlformats.org/presentationml/2006/main">
  <p:tag name="NUM" val="14"/>
</p:tagLst>
</file>

<file path=ppt/tags/tag53.xml><?xml version="1.0" encoding="utf-8"?>
<p:tagLst xmlns:a="http://schemas.openxmlformats.org/drawingml/2006/main" xmlns:r="http://schemas.openxmlformats.org/officeDocument/2006/relationships" xmlns:p="http://schemas.openxmlformats.org/presentationml/2006/main">
  <p:tag name="NUM" val="15"/>
</p:tagLst>
</file>

<file path=ppt/tags/tag54.xml><?xml version="1.0" encoding="utf-8"?>
<p:tagLst xmlns:a="http://schemas.openxmlformats.org/drawingml/2006/main" xmlns:r="http://schemas.openxmlformats.org/officeDocument/2006/relationships" xmlns:p="http://schemas.openxmlformats.org/presentationml/2006/main">
  <p:tag name="NUM" val="1"/>
</p:tagLst>
</file>

<file path=ppt/tags/tag55.xml><?xml version="1.0" encoding="utf-8"?>
<p:tagLst xmlns:a="http://schemas.openxmlformats.org/drawingml/2006/main" xmlns:r="http://schemas.openxmlformats.org/officeDocument/2006/relationships" xmlns:p="http://schemas.openxmlformats.org/presentationml/2006/main">
  <p:tag name="NUM" val="2"/>
</p:tagLst>
</file>

<file path=ppt/tags/tag56.xml><?xml version="1.0" encoding="utf-8"?>
<p:tagLst xmlns:a="http://schemas.openxmlformats.org/drawingml/2006/main" xmlns:r="http://schemas.openxmlformats.org/officeDocument/2006/relationships" xmlns:p="http://schemas.openxmlformats.org/presentationml/2006/main">
  <p:tag name="NUM" val="3"/>
</p:tagLst>
</file>

<file path=ppt/tags/tag57.xml><?xml version="1.0" encoding="utf-8"?>
<p:tagLst xmlns:a="http://schemas.openxmlformats.org/drawingml/2006/main" xmlns:r="http://schemas.openxmlformats.org/officeDocument/2006/relationships" xmlns:p="http://schemas.openxmlformats.org/presentationml/2006/main">
  <p:tag name="NUM" val="4"/>
</p:tagLst>
</file>

<file path=ppt/tags/tag58.xml><?xml version="1.0" encoding="utf-8"?>
<p:tagLst xmlns:a="http://schemas.openxmlformats.org/drawingml/2006/main" xmlns:r="http://schemas.openxmlformats.org/officeDocument/2006/relationships" xmlns:p="http://schemas.openxmlformats.org/presentationml/2006/main">
  <p:tag name="NUM" val="5"/>
</p:tagLst>
</file>

<file path=ppt/tags/tag59.xml><?xml version="1.0" encoding="utf-8"?>
<p:tagLst xmlns:a="http://schemas.openxmlformats.org/drawingml/2006/main" xmlns:r="http://schemas.openxmlformats.org/officeDocument/2006/relationships" xmlns:p="http://schemas.openxmlformats.org/presentationml/2006/main">
  <p:tag name="NUM" val="6"/>
</p:tagLst>
</file>

<file path=ppt/tags/tag6.xml><?xml version="1.0" encoding="utf-8"?>
<p:tagLst xmlns:a="http://schemas.openxmlformats.org/drawingml/2006/main" xmlns:r="http://schemas.openxmlformats.org/officeDocument/2006/relationships" xmlns:p="http://schemas.openxmlformats.org/presentationml/2006/main">
  <p:tag name="NUM" val="3"/>
</p:tagLst>
</file>

<file path=ppt/tags/tag60.xml><?xml version="1.0" encoding="utf-8"?>
<p:tagLst xmlns:a="http://schemas.openxmlformats.org/drawingml/2006/main" xmlns:r="http://schemas.openxmlformats.org/officeDocument/2006/relationships" xmlns:p="http://schemas.openxmlformats.org/presentationml/2006/main">
  <p:tag name="NUM" val="7"/>
</p:tagLst>
</file>

<file path=ppt/tags/tag61.xml><?xml version="1.0" encoding="utf-8"?>
<p:tagLst xmlns:a="http://schemas.openxmlformats.org/drawingml/2006/main" xmlns:r="http://schemas.openxmlformats.org/officeDocument/2006/relationships" xmlns:p="http://schemas.openxmlformats.org/presentationml/2006/main">
  <p:tag name="NUM" val="1"/>
</p:tagLst>
</file>

<file path=ppt/tags/tag62.xml><?xml version="1.0" encoding="utf-8"?>
<p:tagLst xmlns:a="http://schemas.openxmlformats.org/drawingml/2006/main" xmlns:r="http://schemas.openxmlformats.org/officeDocument/2006/relationships" xmlns:p="http://schemas.openxmlformats.org/presentationml/2006/main">
  <p:tag name="NUM" val="2"/>
</p:tagLst>
</file>

<file path=ppt/tags/tag63.xml><?xml version="1.0" encoding="utf-8"?>
<p:tagLst xmlns:a="http://schemas.openxmlformats.org/drawingml/2006/main" xmlns:r="http://schemas.openxmlformats.org/officeDocument/2006/relationships" xmlns:p="http://schemas.openxmlformats.org/presentationml/2006/main">
  <p:tag name="NUM" val="3"/>
</p:tagLst>
</file>

<file path=ppt/tags/tag64.xml><?xml version="1.0" encoding="utf-8"?>
<p:tagLst xmlns:a="http://schemas.openxmlformats.org/drawingml/2006/main" xmlns:r="http://schemas.openxmlformats.org/officeDocument/2006/relationships" xmlns:p="http://schemas.openxmlformats.org/presentationml/2006/main">
  <p:tag name="NUM" val="4"/>
</p:tagLst>
</file>

<file path=ppt/tags/tag65.xml><?xml version="1.0" encoding="utf-8"?>
<p:tagLst xmlns:a="http://schemas.openxmlformats.org/drawingml/2006/main" xmlns:r="http://schemas.openxmlformats.org/officeDocument/2006/relationships" xmlns:p="http://schemas.openxmlformats.org/presentationml/2006/main">
  <p:tag name="NUM" val="5"/>
</p:tagLst>
</file>

<file path=ppt/tags/tag66.xml><?xml version="1.0" encoding="utf-8"?>
<p:tagLst xmlns:a="http://schemas.openxmlformats.org/drawingml/2006/main" xmlns:r="http://schemas.openxmlformats.org/officeDocument/2006/relationships" xmlns:p="http://schemas.openxmlformats.org/presentationml/2006/main">
  <p:tag name="NUM" val="6"/>
</p:tagLst>
</file>

<file path=ppt/tags/tag67.xml><?xml version="1.0" encoding="utf-8"?>
<p:tagLst xmlns:a="http://schemas.openxmlformats.org/drawingml/2006/main" xmlns:r="http://schemas.openxmlformats.org/officeDocument/2006/relationships" xmlns:p="http://schemas.openxmlformats.org/presentationml/2006/main">
  <p:tag name="NUM" val="7"/>
</p:tagLst>
</file>

<file path=ppt/tags/tag68.xml><?xml version="1.0" encoding="utf-8"?>
<p:tagLst xmlns:a="http://schemas.openxmlformats.org/drawingml/2006/main" xmlns:r="http://schemas.openxmlformats.org/officeDocument/2006/relationships" xmlns:p="http://schemas.openxmlformats.org/presentationml/2006/main">
  <p:tag name="NUM" val="1"/>
</p:tagLst>
</file>

<file path=ppt/tags/tag69.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4"/>
</p:tagLst>
</file>

<file path=ppt/tags/tag70.xml><?xml version="1.0" encoding="utf-8"?>
<p:tagLst xmlns:a="http://schemas.openxmlformats.org/drawingml/2006/main" xmlns:r="http://schemas.openxmlformats.org/officeDocument/2006/relationships" xmlns:p="http://schemas.openxmlformats.org/presentationml/2006/main">
  <p:tag name="NUM" val="3"/>
</p:tagLst>
</file>

<file path=ppt/tags/tag71.xml><?xml version="1.0" encoding="utf-8"?>
<p:tagLst xmlns:a="http://schemas.openxmlformats.org/drawingml/2006/main" xmlns:r="http://schemas.openxmlformats.org/officeDocument/2006/relationships" xmlns:p="http://schemas.openxmlformats.org/presentationml/2006/main">
  <p:tag name="NUM" val="4"/>
</p:tagLst>
</file>

<file path=ppt/tags/tag72.xml><?xml version="1.0" encoding="utf-8"?>
<p:tagLst xmlns:a="http://schemas.openxmlformats.org/drawingml/2006/main" xmlns:r="http://schemas.openxmlformats.org/officeDocument/2006/relationships" xmlns:p="http://schemas.openxmlformats.org/presentationml/2006/main">
  <p:tag name="NUM" val="5"/>
</p:tagLst>
</file>

<file path=ppt/tags/tag73.xml><?xml version="1.0" encoding="utf-8"?>
<p:tagLst xmlns:a="http://schemas.openxmlformats.org/drawingml/2006/main" xmlns:r="http://schemas.openxmlformats.org/officeDocument/2006/relationships" xmlns:p="http://schemas.openxmlformats.org/presentationml/2006/main">
  <p:tag name="NUM" val="6"/>
</p:tagLst>
</file>

<file path=ppt/tags/tag74.xml><?xml version="1.0" encoding="utf-8"?>
<p:tagLst xmlns:a="http://schemas.openxmlformats.org/drawingml/2006/main" xmlns:r="http://schemas.openxmlformats.org/officeDocument/2006/relationships" xmlns:p="http://schemas.openxmlformats.org/presentationml/2006/main">
  <p:tag name="NUM" val="7"/>
</p:tagLst>
</file>

<file path=ppt/tags/tag75.xml><?xml version="1.0" encoding="utf-8"?>
<p:tagLst xmlns:a="http://schemas.openxmlformats.org/drawingml/2006/main" xmlns:r="http://schemas.openxmlformats.org/officeDocument/2006/relationships" xmlns:p="http://schemas.openxmlformats.org/presentationml/2006/main">
  <p:tag name="NUM" val="1"/>
</p:tagLst>
</file>

<file path=ppt/tags/tag76.xml><?xml version="1.0" encoding="utf-8"?>
<p:tagLst xmlns:a="http://schemas.openxmlformats.org/drawingml/2006/main" xmlns:r="http://schemas.openxmlformats.org/officeDocument/2006/relationships" xmlns:p="http://schemas.openxmlformats.org/presentationml/2006/main">
  <p:tag name="NUM" val="2"/>
</p:tagLst>
</file>

<file path=ppt/tags/tag77.xml><?xml version="1.0" encoding="utf-8"?>
<p:tagLst xmlns:a="http://schemas.openxmlformats.org/drawingml/2006/main" xmlns:r="http://schemas.openxmlformats.org/officeDocument/2006/relationships" xmlns:p="http://schemas.openxmlformats.org/presentationml/2006/main">
  <p:tag name="NUM" val="1"/>
</p:tagLst>
</file>

<file path=ppt/tags/tag78.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5"/>
</p:tagLst>
</file>

<file path=ppt/tags/tag9.xml><?xml version="1.0" encoding="utf-8"?>
<p:tagLst xmlns:a="http://schemas.openxmlformats.org/drawingml/2006/main" xmlns:r="http://schemas.openxmlformats.org/officeDocument/2006/relationships" xmlns:p="http://schemas.openxmlformats.org/presentationml/2006/main">
  <p:tag name="NUM" val="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Ble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E62864C6D3340499879B64D562BF58C" ma:contentTypeVersion="7" ma:contentTypeDescription="Create a new document." ma:contentTypeScope="" ma:versionID="ec8ab43a5f01a98e10bb7c1f8cb4fc8d">
  <xsd:schema xmlns:xsd="http://www.w3.org/2001/XMLSchema" xmlns:xs="http://www.w3.org/2001/XMLSchema" xmlns:p="http://schemas.microsoft.com/office/2006/metadata/properties" xmlns:ns2="67721d29-86f4-47b1-99c4-79387d33cde0" xmlns:ns3="f87f6923-54e0-42c3-9cfa-18fba579f490" targetNamespace="http://schemas.microsoft.com/office/2006/metadata/properties" ma:root="true" ma:fieldsID="9541779ebf69906bb471a1c0bc32ed45" ns2:_="" ns3:_="">
    <xsd:import namespace="67721d29-86f4-47b1-99c4-79387d33cde0"/>
    <xsd:import namespace="f87f6923-54e0-42c3-9cfa-18fba579f49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721d29-86f4-47b1-99c4-79387d33cd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87f6923-54e0-42c3-9cfa-18fba579f490"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C34ED8F-A13C-4EA2-9007-C01CAED18125}">
  <ds:schemaRefs>
    <ds:schemaRef ds:uri="http://schemas.microsoft.com/sharepoint/v3/contenttype/forms"/>
  </ds:schemaRefs>
</ds:datastoreItem>
</file>

<file path=customXml/itemProps2.xml><?xml version="1.0" encoding="utf-8"?>
<ds:datastoreItem xmlns:ds="http://schemas.openxmlformats.org/officeDocument/2006/customXml" ds:itemID="{D4EA0B2F-AEBB-4C8E-918A-9D11C6EEC0A2}">
  <ds:schemaRefs>
    <ds:schemaRef ds:uri="http://purl.org/dc/terms/"/>
    <ds:schemaRef ds:uri="http://purl.org/dc/elements/1.1/"/>
    <ds:schemaRef ds:uri="http://purl.org/dc/dcmitype/"/>
    <ds:schemaRef ds:uri="http://schemas.microsoft.com/office/infopath/2007/PartnerControls"/>
    <ds:schemaRef ds:uri="67721d29-86f4-47b1-99c4-79387d33cde0"/>
    <ds:schemaRef ds:uri="http://schemas.microsoft.com/office/2006/metadata/properties"/>
    <ds:schemaRef ds:uri="f87f6923-54e0-42c3-9cfa-18fba579f490"/>
    <ds:schemaRef ds:uri="http://schemas.microsoft.com/office/2006/documentManagement/type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713C743-A7D2-4F47-A6C8-9469874364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721d29-86f4-47b1-99c4-79387d33cde0"/>
    <ds:schemaRef ds:uri="f87f6923-54e0-42c3-9cfa-18fba579f4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{26C88210-5156-FC45-81FA-4EE26D7A0A16}tf10001076</Template>
  <TotalTime>3106</TotalTime>
  <Words>986</Words>
  <Application>Microsoft Office PowerPoint</Application>
  <PresentationFormat>Grand écran</PresentationFormat>
  <Paragraphs>83</Paragraphs>
  <Slides>12</Slides>
  <Notes>3</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12</vt:i4>
      </vt:variant>
    </vt:vector>
  </HeadingPairs>
  <TitlesOfParts>
    <vt:vector size="21" baseType="lpstr">
      <vt:lpstr>Arial</vt:lpstr>
      <vt:lpstr>Calibri</vt:lpstr>
      <vt:lpstr>Calibri Light</vt:lpstr>
      <vt:lpstr>Century</vt:lpstr>
      <vt:lpstr>Century Gothic</vt:lpstr>
      <vt:lpstr>Raleway</vt:lpstr>
      <vt:lpstr>Wingdings</vt:lpstr>
      <vt:lpstr>Wingdings 3</vt:lpstr>
      <vt:lpstr>Ion Boardroom</vt:lpstr>
      <vt:lpstr>BOÎTE À OUTILS OFFRE ACTIVE DU FRANÇAIS</vt:lpstr>
      <vt:lpstr>INTRODUCTION À LA BOÎTE À OUTILS </vt:lpstr>
      <vt:lpstr>CONTENU</vt:lpstr>
      <vt:lpstr>Grille d’observation</vt:lpstr>
      <vt:lpstr>GUIDE D’UTILISATION</vt:lpstr>
      <vt:lpstr>Présentation PowerPoint</vt:lpstr>
      <vt:lpstr>LES TROIS SIMULATIONS</vt:lpstr>
      <vt:lpstr>Simulation 1 – Ergothérapie et congé</vt:lpstr>
      <vt:lpstr>Simulation 2 – Nutrition &amp; chute</vt:lpstr>
      <vt:lpstr>Simulation 3 – Nutrition &amp; diabète</vt:lpstr>
      <vt:lpstr>CITATION DES DOCUMENTS </vt:lpstr>
      <vt:lpstr>REMERCIEMENTS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des nouvelles simulations</dc:title>
  <dc:creator>Microsoft Office User</dc:creator>
  <cp:lastModifiedBy>Bernard Pinet</cp:lastModifiedBy>
  <cp:revision>194</cp:revision>
  <dcterms:created xsi:type="dcterms:W3CDTF">2021-02-07T15:23:05Z</dcterms:created>
  <dcterms:modified xsi:type="dcterms:W3CDTF">2021-09-03T15:03:27Z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0x010100FE62864C6D3340499879B64D562BF58C</vt:lpwstr>
  </property>
</Properties>
</file>